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04C0EB-82A1-4F28-B49D-F3EE99701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711B6DD-8CDB-4084-A3B3-16D2D0F00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0F1BDE-B8BA-4363-A783-9BC76528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3CD4-0368-440A-832E-EBA9CBD70EB6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D1EC04-4D9C-4C82-BBE5-DB8C90E3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8C041C-4BF1-4849-A34F-E354C09A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456-C76B-4DC4-AB13-DE2E4BE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6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F9181C-6F25-429D-A23D-70764FA09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5D58F64-B497-45A9-9358-31F5224A2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93E970-2335-4C8F-9E5F-A898D959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3CD4-0368-440A-832E-EBA9CBD70EB6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719C1C-4C0A-4CCD-9F5E-0C3D6B59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CCEBAF-CC1B-4CFB-9781-8EDCED29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456-C76B-4DC4-AB13-DE2E4BE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04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1E22E2F-B7F2-45F2-AB15-264AD77F4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C8919D3-091E-4914-8325-B30BAB6BD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E09BE1-B57D-47CB-A63A-810A9F8BA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3CD4-0368-440A-832E-EBA9CBD70EB6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C0A2F5-1323-4EF5-9B77-25A7BB62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25DF01-4213-41E3-AD05-DABBBC7DC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456-C76B-4DC4-AB13-DE2E4BE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24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17BD9C-B409-45D1-8C4E-C9B752C9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550023-5D19-41C0-B966-6C71EE988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20BFF0-E8EE-4295-8498-0E30E701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3CD4-0368-440A-832E-EBA9CBD70EB6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4E1DFD-9CD1-4506-A90A-AB6CE3E51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EBFC77-94E5-43ED-9611-20977F64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456-C76B-4DC4-AB13-DE2E4BE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568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341C0E-4311-4B0B-96BB-39FDE84C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F49E3F-A873-4E3A-9550-F69408C91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9B08B7-B7BD-4B45-BD8E-382DC6BDF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3CD4-0368-440A-832E-EBA9CBD70EB6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BE0CDF-7CB8-42AE-BBFE-03FAEDF3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BA1CB9-0872-47B3-A6A8-6435F1A3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456-C76B-4DC4-AB13-DE2E4BE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210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ADAECC-A762-46AD-9AEA-5FFDA872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C13DA7-89E9-426E-93F5-45D5795BA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4E17F9-09D0-4569-8595-A1A8F3A2B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B5B1D77-ADFF-44A2-9802-5BFC24067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3CD4-0368-440A-832E-EBA9CBD70EB6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D1F9D42-6C6C-4D1F-8396-C2EAFD9C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DA13D6C-F40F-4D72-B11B-21A336F8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456-C76B-4DC4-AB13-DE2E4BE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97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2CC0A4-F3B5-4E05-B311-F9EF8F95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7070BB-BE3C-420E-9BDA-FE2F0D5C6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981673B-871D-44EA-9A04-1D225BB29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5B7A38C-8397-4408-B576-4092D0FD4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1C8FF2A-19E9-463D-B2D3-7C632DC4C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1BA652E-5AB6-4A7F-89D3-7B13A72F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3CD4-0368-440A-832E-EBA9CBD70EB6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4102A99-062F-40C0-84C2-5B82C6BB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D65B982-F3BD-4511-88FE-7B90D055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456-C76B-4DC4-AB13-DE2E4BE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137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2367EB-ED0D-4BFB-BE84-0C06B2B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EB37B17-6428-40B3-ADE9-68A2FE4B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3CD4-0368-440A-832E-EBA9CBD70EB6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2CE98A1-9C11-460E-A01B-1A317A0F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D6DC6B8-CDC0-4112-A718-E6E87437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456-C76B-4DC4-AB13-DE2E4BE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253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B9B414F-A9FE-463B-A495-6DB180D3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3CD4-0368-440A-832E-EBA9CBD70EB6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CD7F6CE-05C8-4569-970A-B5A17176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EDCAE55-34B2-4B92-AC67-22455BF1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456-C76B-4DC4-AB13-DE2E4BE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65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6C4580-EBE9-4380-A266-02BB4908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95E6EF-260D-47D2-B942-1C951DF97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84B3547-ED69-4593-95E7-580C137D5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371440C-49B7-4692-BA32-59C500FB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3CD4-0368-440A-832E-EBA9CBD70EB6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793A602-3E85-41AE-AB42-FCB6967D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781F0F6-C7A6-4121-99B8-588BA1778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456-C76B-4DC4-AB13-DE2E4BE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6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9CF4DB-CB87-4535-9FD7-FD065AD3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5C08FC0-FDE4-4197-AF2E-87ADA8DEA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A6CE39-9B86-421C-A7FD-DF0D0A06A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2166542-BD7E-4282-849E-FAA2B465F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3CD4-0368-440A-832E-EBA9CBD70EB6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AC8C1D6-AC18-4199-ADA3-7B00D20D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EDDA1FB-812F-4891-80C8-8FC23AB4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B456-C76B-4DC4-AB13-DE2E4BE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947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D87EEDD-1C46-4F66-9031-C6B46D7A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284D2E-87B5-4AB9-BC38-64FD9F821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223E37-CA1B-483E-8AE4-EBD4B6C7A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A3CD4-0368-440A-832E-EBA9CBD70EB6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2C938D-6A88-4741-8E32-E8B44BD32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B582B6-93B5-404C-A07B-3748BC2CF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FB456-C76B-4DC4-AB13-DE2E4BE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97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l.pons.com/t&#322;umaczenie/angielski-polski/in" TargetMode="External"/><Relationship Id="rId13" Type="http://schemas.openxmlformats.org/officeDocument/2006/relationships/hyperlink" Target="https://pl.pons.com/t&#322;umaczenie/angielski-polski/Iwo" TargetMode="External"/><Relationship Id="rId18" Type="http://schemas.openxmlformats.org/officeDocument/2006/relationships/hyperlink" Target="https://pl.pons.com/t&#322;umaczenie/angielski-polski/Gestapo" TargetMode="External"/><Relationship Id="rId26" Type="http://schemas.openxmlformats.org/officeDocument/2006/relationships/hyperlink" Target="https://pl.pons.com/t&#322;umaczenie/angielski-polski/they" TargetMode="External"/><Relationship Id="rId3" Type="http://schemas.openxmlformats.org/officeDocument/2006/relationships/hyperlink" Target="https://pl.pons.com/t&#322;umaczenie/angielski-polski/artist" TargetMode="External"/><Relationship Id="rId21" Type="http://schemas.openxmlformats.org/officeDocument/2006/relationships/hyperlink" Target="https://pl.pons.com/t&#322;umaczenie/angielski-polski/ought" TargetMode="External"/><Relationship Id="rId34" Type="http://schemas.openxmlformats.org/officeDocument/2006/relationships/image" Target="../media/image16.jpeg"/><Relationship Id="rId7" Type="http://schemas.openxmlformats.org/officeDocument/2006/relationships/hyperlink" Target="https://pl.pons.com/t&#322;umaczenie/angielski-polski/imprisoned" TargetMode="External"/><Relationship Id="rId12" Type="http://schemas.openxmlformats.org/officeDocument/2006/relationships/hyperlink" Target="https://pl.pons.com/t&#322;umaczenie/angielski-polski/partner" TargetMode="External"/><Relationship Id="rId17" Type="http://schemas.openxmlformats.org/officeDocument/2006/relationships/hyperlink" Target="https://pl.pons.com/t&#322;umaczenie/angielski-polski/with" TargetMode="External"/><Relationship Id="rId25" Type="http://schemas.openxmlformats.org/officeDocument/2006/relationships/hyperlink" Target="https://pl.pons.com/t&#322;umaczenie/angielski-polski/together" TargetMode="External"/><Relationship Id="rId33" Type="http://schemas.openxmlformats.org/officeDocument/2006/relationships/image" Target="../media/image15.jpeg"/><Relationship Id="rId2" Type="http://schemas.openxmlformats.org/officeDocument/2006/relationships/hyperlink" Target="https://pl.pons.com/t&#322;umaczenie/angielski-polski/the" TargetMode="External"/><Relationship Id="rId16" Type="http://schemas.openxmlformats.org/officeDocument/2006/relationships/hyperlink" Target="https://pl.pons.com/t&#322;umaczenie/angielski-polski/collaborated" TargetMode="External"/><Relationship Id="rId20" Type="http://schemas.openxmlformats.org/officeDocument/2006/relationships/hyperlink" Target="https://pl.pons.com/t&#322;umaczenie/angielski-polski/husband" TargetMode="External"/><Relationship Id="rId29" Type="http://schemas.openxmlformats.org/officeDocument/2006/relationships/hyperlink" Target="https://pl.pons.com/t&#322;umaczenie/angielski-polski/Lithuani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pons.com/t&#322;umaczenie/angielski-polski/and" TargetMode="External"/><Relationship Id="rId11" Type="http://schemas.openxmlformats.org/officeDocument/2006/relationships/hyperlink" Target="https://pl.pons.com/t&#322;umaczenie/angielski-polski/stage" TargetMode="External"/><Relationship Id="rId24" Type="http://schemas.openxmlformats.org/officeDocument/2006/relationships/hyperlink" Target="https://pl.pons.com/t&#322;umaczenie/angielski-polski/of" TargetMode="External"/><Relationship Id="rId32" Type="http://schemas.openxmlformats.org/officeDocument/2006/relationships/hyperlink" Target="https://pl.pons.com/t&#322;umaczenie/angielski-polski/estate" TargetMode="External"/><Relationship Id="rId5" Type="http://schemas.openxmlformats.org/officeDocument/2006/relationships/hyperlink" Target="https://pl.pons.com/t&#322;umaczenie/angielski-polski/arrested" TargetMode="External"/><Relationship Id="rId15" Type="http://schemas.openxmlformats.org/officeDocument/2006/relationships/hyperlink" Target="https://pl.pons.com/t&#322;umaczenie/angielski-polski/who" TargetMode="External"/><Relationship Id="rId23" Type="http://schemas.openxmlformats.org/officeDocument/2006/relationships/hyperlink" Target="https://pl.pons.com/t&#322;umaczenie/angielski-polski/out" TargetMode="External"/><Relationship Id="rId28" Type="http://schemas.openxmlformats.org/officeDocument/2006/relationships/hyperlink" Target="https://pl.pons.com/t&#322;umaczenie/angielski-polski/to" TargetMode="External"/><Relationship Id="rId10" Type="http://schemas.openxmlformats.org/officeDocument/2006/relationships/hyperlink" Target="https://pl.pons.com/t&#322;umaczenie/angielski-polski/prison" TargetMode="External"/><Relationship Id="rId19" Type="http://schemas.openxmlformats.org/officeDocument/2006/relationships/hyperlink" Target="https://pl.pons.com/t&#322;umaczenie/angielski-polski/Her" TargetMode="External"/><Relationship Id="rId31" Type="http://schemas.openxmlformats.org/officeDocument/2006/relationships/hyperlink" Target="https://pl.pons.com/t&#322;umaczenie/angielski-polski/family" TargetMode="External"/><Relationship Id="rId4" Type="http://schemas.openxmlformats.org/officeDocument/2006/relationships/hyperlink" Target="https://pl.pons.com/t&#322;umaczenie/angielski-polski/was" TargetMode="External"/><Relationship Id="rId9" Type="http://schemas.openxmlformats.org/officeDocument/2006/relationships/hyperlink" Target="https://pl.pons.com/t&#322;umaczenie/angielski-polski/Pawiak" TargetMode="External"/><Relationship Id="rId14" Type="http://schemas.openxmlformats.org/officeDocument/2006/relationships/hyperlink" Target="https://pl.pons.com/t&#322;umaczenie/angielski-polski/Sym" TargetMode="External"/><Relationship Id="rId22" Type="http://schemas.openxmlformats.org/officeDocument/2006/relationships/hyperlink" Target="https://pl.pons.com/t&#322;umaczenie/angielski-polski/her" TargetMode="External"/><Relationship Id="rId27" Type="http://schemas.openxmlformats.org/officeDocument/2006/relationships/hyperlink" Target="https://pl.pons.com/t&#322;umaczenie/angielski-polski/went" TargetMode="External"/><Relationship Id="rId30" Type="http://schemas.openxmlformats.org/officeDocument/2006/relationships/hyperlink" Target="https://pl.pons.com/t&#322;umaczenie/angielski-polski/Tyszkiewicz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l.pons.com/t&#322;umaczenie/angielski-polski/for" TargetMode="External"/><Relationship Id="rId13" Type="http://schemas.openxmlformats.org/officeDocument/2006/relationships/hyperlink" Target="https://pl.pons.com/t&#322;umaczenie/angielski-polski/arrested" TargetMode="External"/><Relationship Id="rId18" Type="http://schemas.openxmlformats.org/officeDocument/2006/relationships/hyperlink" Target="https://pl.pons.com/t&#322;umaczenie/angielski-polski/She" TargetMode="External"/><Relationship Id="rId26" Type="http://schemas.openxmlformats.org/officeDocument/2006/relationships/hyperlink" Target="https://pl.pons.com/t&#322;umaczenie/angielski-polski/leaving" TargetMode="External"/><Relationship Id="rId39" Type="http://schemas.openxmlformats.org/officeDocument/2006/relationships/hyperlink" Target="https://pl.pons.com/t&#322;umaczenie/angielski-polski/later" TargetMode="External"/><Relationship Id="rId3" Type="http://schemas.openxmlformats.org/officeDocument/2006/relationships/hyperlink" Target="https://pl.pons.com/t&#322;umaczenie/angielski-polski/did" TargetMode="External"/><Relationship Id="rId21" Type="http://schemas.openxmlformats.org/officeDocument/2006/relationships/hyperlink" Target="https://pl.pons.com/t&#322;umaczenie/angielski-polski/to" TargetMode="External"/><Relationship Id="rId34" Type="http://schemas.openxmlformats.org/officeDocument/2006/relationships/hyperlink" Target="https://pl.pons.com/t&#322;umaczenie/angielski-polski/Russians" TargetMode="External"/><Relationship Id="rId42" Type="http://schemas.openxmlformats.org/officeDocument/2006/relationships/image" Target="../media/image17.jpeg"/><Relationship Id="rId7" Type="http://schemas.openxmlformats.org/officeDocument/2006/relationships/hyperlink" Target="https://pl.pons.com/t&#322;umaczenie/angielski-polski/freedom" TargetMode="External"/><Relationship Id="rId12" Type="http://schemas.openxmlformats.org/officeDocument/2006/relationships/hyperlink" Target="https://pl.pons.com/t&#322;umaczenie/angielski-polski/Soviets" TargetMode="External"/><Relationship Id="rId17" Type="http://schemas.openxmlformats.org/officeDocument/2006/relationships/hyperlink" Target="https://pl.pons.com/t&#322;umaczenie/angielski-polski/NKVD" TargetMode="External"/><Relationship Id="rId25" Type="http://schemas.openxmlformats.org/officeDocument/2006/relationships/hyperlink" Target="https://pl.pons.com/t&#322;umaczenie/angielski-polski/After" TargetMode="External"/><Relationship Id="rId33" Type="http://schemas.openxmlformats.org/officeDocument/2006/relationships/hyperlink" Target="https://pl.pons.com/t&#322;umaczenie/angielski-polski/by" TargetMode="External"/><Relationship Id="rId38" Type="http://schemas.openxmlformats.org/officeDocument/2006/relationships/hyperlink" Target="https://pl.pons.com/t&#322;umaczenie/angielski-polski/whom" TargetMode="External"/><Relationship Id="rId2" Type="http://schemas.openxmlformats.org/officeDocument/2006/relationships/hyperlink" Target="https://pl.pons.com/t&#322;umaczenie/angielski-polski/Ordonka" TargetMode="External"/><Relationship Id="rId16" Type="http://schemas.openxmlformats.org/officeDocument/2006/relationships/hyperlink" Target="https://pl.pons.com/t&#322;umaczenie/angielski-polski/she" TargetMode="External"/><Relationship Id="rId20" Type="http://schemas.openxmlformats.org/officeDocument/2006/relationships/hyperlink" Target="https://pl.pons.com/t&#322;umaczenie/angielski-polski/deported" TargetMode="External"/><Relationship Id="rId29" Type="http://schemas.openxmlformats.org/officeDocument/2006/relationships/hyperlink" Target="https://pl.pons.com/t&#322;umaczenie/angielski-polski/care" TargetMode="External"/><Relationship Id="rId41" Type="http://schemas.openxmlformats.org/officeDocument/2006/relationships/hyperlink" Target="https://pl.pons.com/t&#322;umaczenie/angielski-polski/Beiru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pons.com/t&#322;umaczenie/angielski-polski/her" TargetMode="External"/><Relationship Id="rId11" Type="http://schemas.openxmlformats.org/officeDocument/2006/relationships/hyperlink" Target="https://pl.pons.com/t&#322;umaczenie/angielski-polski/the" TargetMode="External"/><Relationship Id="rId24" Type="http://schemas.openxmlformats.org/officeDocument/2006/relationships/hyperlink" Target="https://pl.pons.com/t&#322;umaczenie/angielski-polski/in" TargetMode="External"/><Relationship Id="rId32" Type="http://schemas.openxmlformats.org/officeDocument/2006/relationships/hyperlink" Target="https://pl.pons.com/t&#322;umaczenie/angielski-polski/murdered" TargetMode="External"/><Relationship Id="rId37" Type="http://schemas.openxmlformats.org/officeDocument/2006/relationships/hyperlink" Target="https://pl.pons.com/t&#322;umaczenie/angielski-polski/children" TargetMode="External"/><Relationship Id="rId40" Type="http://schemas.openxmlformats.org/officeDocument/2006/relationships/hyperlink" Target="https://pl.pons.com/t&#322;umaczenie/angielski-polski/transported" TargetMode="External"/><Relationship Id="rId5" Type="http://schemas.openxmlformats.org/officeDocument/2006/relationships/hyperlink" Target="https://pl.pons.com/t&#322;umaczenie/angielski-polski/enjoy" TargetMode="External"/><Relationship Id="rId15" Type="http://schemas.openxmlformats.org/officeDocument/2006/relationships/hyperlink" Target="https://pl.pons.com/t&#322;umaczenie/angielski-polski/then" TargetMode="External"/><Relationship Id="rId23" Type="http://schemas.openxmlformats.org/officeDocument/2006/relationships/hyperlink" Target="https://pl.pons.com/t&#322;umaczenie/angielski-polski/gulag" TargetMode="External"/><Relationship Id="rId28" Type="http://schemas.openxmlformats.org/officeDocument/2006/relationships/hyperlink" Target="https://pl.pons.com/t&#322;umaczenie/angielski-polski/take" TargetMode="External"/><Relationship Id="rId36" Type="http://schemas.openxmlformats.org/officeDocument/2006/relationships/hyperlink" Target="https://pl.pons.com/t&#322;umaczenie/angielski-polski/save" TargetMode="External"/><Relationship Id="rId10" Type="http://schemas.openxmlformats.org/officeDocument/2006/relationships/hyperlink" Target="https://pl.pons.com/t&#322;umaczenie/angielski-polski/first" TargetMode="External"/><Relationship Id="rId19" Type="http://schemas.openxmlformats.org/officeDocument/2006/relationships/hyperlink" Target="https://pl.pons.com/t&#322;umaczenie/angielski-polski/was" TargetMode="External"/><Relationship Id="rId31" Type="http://schemas.openxmlformats.org/officeDocument/2006/relationships/hyperlink" Target="https://pl.pons.com/t&#322;umaczenie/angielski-polski/orphans" TargetMode="External"/><Relationship Id="rId44" Type="http://schemas.openxmlformats.org/officeDocument/2006/relationships/image" Target="../media/image19.jpeg"/><Relationship Id="rId4" Type="http://schemas.openxmlformats.org/officeDocument/2006/relationships/hyperlink" Target="https://pl.pons.com/t&#322;umaczenie/angielski-polski/not" TargetMode="External"/><Relationship Id="rId9" Type="http://schemas.openxmlformats.org/officeDocument/2006/relationships/hyperlink" Target="https://pl.pons.com/t&#322;umaczenie/angielski-polski/long" TargetMode="External"/><Relationship Id="rId14" Type="http://schemas.openxmlformats.org/officeDocument/2006/relationships/hyperlink" Target="https://pl.pons.com/t&#322;umaczenie/angielski-polski/husband" TargetMode="External"/><Relationship Id="rId22" Type="http://schemas.openxmlformats.org/officeDocument/2006/relationships/hyperlink" Target="https://pl.pons.com/t&#322;umaczenie/angielski-polski/a" TargetMode="External"/><Relationship Id="rId27" Type="http://schemas.openxmlformats.org/officeDocument/2006/relationships/hyperlink" Target="https://pl.pons.com/t&#322;umaczenie/angielski-polski/started" TargetMode="External"/><Relationship Id="rId30" Type="http://schemas.openxmlformats.org/officeDocument/2006/relationships/hyperlink" Target="https://pl.pons.com/t&#322;umaczenie/angielski-polski/of" TargetMode="External"/><Relationship Id="rId35" Type="http://schemas.openxmlformats.org/officeDocument/2006/relationships/hyperlink" Target="https://pl.pons.com/t&#322;umaczenie/angielski-polski/managed" TargetMode="External"/><Relationship Id="rId4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l.pons.com/t&#322;umaczenie/angielski-polski/personality" TargetMode="External"/><Relationship Id="rId13" Type="http://schemas.openxmlformats.org/officeDocument/2006/relationships/hyperlink" Target="https://pl.pons.com/t&#322;umaczenie/angielski-polski/and" TargetMode="External"/><Relationship Id="rId18" Type="http://schemas.openxmlformats.org/officeDocument/2006/relationships/hyperlink" Target="https://pl.pons.com/t&#322;umaczenie/angielski-polski/first" TargetMode="External"/><Relationship Id="rId26" Type="http://schemas.openxmlformats.org/officeDocument/2006/relationships/image" Target="../media/image23.jpeg"/><Relationship Id="rId3" Type="http://schemas.openxmlformats.org/officeDocument/2006/relationships/hyperlink" Target="https://pl.pons.com/t&#322;umaczenie/angielski-polski/her" TargetMode="External"/><Relationship Id="rId21" Type="http://schemas.openxmlformats.org/officeDocument/2006/relationships/hyperlink" Target="https://pl.pons.com/t&#322;umaczenie/angielski-polski/Poland" TargetMode="External"/><Relationship Id="rId7" Type="http://schemas.openxmlformats.org/officeDocument/2006/relationships/hyperlink" Target="https://pl.pons.com/t&#322;umaczenie/angielski-polski/charismatic" TargetMode="External"/><Relationship Id="rId12" Type="http://schemas.openxmlformats.org/officeDocument/2006/relationships/hyperlink" Target="https://pl.pons.com/t&#322;umaczenie/angielski-polski/dresses" TargetMode="External"/><Relationship Id="rId17" Type="http://schemas.openxmlformats.org/officeDocument/2006/relationships/hyperlink" Target="https://pl.pons.com/t&#322;umaczenie/angielski-polski/the" TargetMode="External"/><Relationship Id="rId25" Type="http://schemas.openxmlformats.org/officeDocument/2006/relationships/image" Target="../media/image22.jpeg"/><Relationship Id="rId2" Type="http://schemas.openxmlformats.org/officeDocument/2006/relationships/hyperlink" Target="https://pl.pons.com/t&#322;umaczenie/angielski-polski/Throughout" TargetMode="External"/><Relationship Id="rId16" Type="http://schemas.openxmlformats.org/officeDocument/2006/relationships/hyperlink" Target="https://pl.pons.com/t&#322;umaczenie/angielski-polski/of" TargetMode="External"/><Relationship Id="rId20" Type="http://schemas.openxmlformats.org/officeDocument/2006/relationships/hyperlink" Target="https://pl.pons.com/t&#322;umaczenie/angielski-polski/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pons.com/t&#322;umaczenie/angielski-polski/emphasized" TargetMode="External"/><Relationship Id="rId11" Type="http://schemas.openxmlformats.org/officeDocument/2006/relationships/hyperlink" Target="https://pl.pons.com/t&#322;umaczenie/angielski-polski/low-cut" TargetMode="External"/><Relationship Id="rId24" Type="http://schemas.openxmlformats.org/officeDocument/2006/relationships/hyperlink" Target="https://pl.pons.com/t&#322;umaczenie/angielski-polski/trousers" TargetMode="External"/><Relationship Id="rId5" Type="http://schemas.openxmlformats.org/officeDocument/2006/relationships/hyperlink" Target="https://pl.pons.com/t&#322;umaczenie/angielski-polski/she" TargetMode="External"/><Relationship Id="rId15" Type="http://schemas.openxmlformats.org/officeDocument/2006/relationships/hyperlink" Target="https://pl.pons.com/t&#322;umaczenie/angielski-polski/one" TargetMode="External"/><Relationship Id="rId23" Type="http://schemas.openxmlformats.org/officeDocument/2006/relationships/hyperlink" Target="https://pl.pons.com/t&#322;umaczenie/angielski-polski/wear" TargetMode="External"/><Relationship Id="rId10" Type="http://schemas.openxmlformats.org/officeDocument/2006/relationships/hyperlink" Target="https://pl.pons.com/t&#322;umaczenie/angielski-polski/wore" TargetMode="External"/><Relationship Id="rId19" Type="http://schemas.openxmlformats.org/officeDocument/2006/relationships/hyperlink" Target="https://pl.pons.com/t&#322;umaczenie/angielski-polski/women" TargetMode="External"/><Relationship Id="rId4" Type="http://schemas.openxmlformats.org/officeDocument/2006/relationships/hyperlink" Target="https://pl.pons.com/t&#322;umaczenie/angielski-polski/life" TargetMode="External"/><Relationship Id="rId9" Type="http://schemas.openxmlformats.org/officeDocument/2006/relationships/hyperlink" Target="https://pl.pons.com/t&#322;umaczenie/angielski-polski/She" TargetMode="External"/><Relationship Id="rId14" Type="http://schemas.openxmlformats.org/officeDocument/2006/relationships/hyperlink" Target="https://pl.pons.com/t&#322;umaczenie/angielski-polski/was" TargetMode="External"/><Relationship Id="rId22" Type="http://schemas.openxmlformats.org/officeDocument/2006/relationships/hyperlink" Target="https://pl.pons.com/t&#322;umaczenie/angielski-polski/to" TargetMode="External"/><Relationship Id="rId27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l.pons.com/t&#322;umaczenie/angielski-polski/sixteen-year-old" TargetMode="External"/><Relationship Id="rId13" Type="http://schemas.openxmlformats.org/officeDocument/2006/relationships/hyperlink" Target="https://pl.pons.com/t&#322;umaczenie/angielski-polski/From" TargetMode="External"/><Relationship Id="rId18" Type="http://schemas.openxmlformats.org/officeDocument/2006/relationships/hyperlink" Target="https://pl.pons.com/t&#322;umaczenie/angielski-polski/Ordon&#243;wna" TargetMode="External"/><Relationship Id="rId3" Type="http://schemas.openxmlformats.org/officeDocument/2006/relationships/hyperlink" Target="https://pl.pons.com/t&#322;umaczenie/angielski-polski/allet" TargetMode="External"/><Relationship Id="rId7" Type="http://schemas.openxmlformats.org/officeDocument/2006/relationships/hyperlink" Target="https://pl.pons.com/t&#322;umaczenie/angielski-polski/The" TargetMode="External"/><Relationship Id="rId12" Type="http://schemas.openxmlformats.org/officeDocument/2006/relationships/hyperlink" Target="https://pl.pons.com/t&#322;umaczenie/angielski-polski/theater" TargetMode="External"/><Relationship Id="rId17" Type="http://schemas.openxmlformats.org/officeDocument/2006/relationships/hyperlink" Target="https://pl.pons.com/t&#322;umaczenie/angielski-polski/se" TargetMode="External"/><Relationship Id="rId2" Type="http://schemas.openxmlformats.org/officeDocument/2006/relationships/hyperlink" Target="https://pl.pons.com/t&#322;umaczenie/angielski-polski/the" TargetMode="External"/><Relationship Id="rId16" Type="http://schemas.openxmlformats.org/officeDocument/2006/relationships/hyperlink" Target="https://pl.pons.com/t&#322;umaczenie/angielski-polski/t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pons.com/t&#322;umaczenie/angielski-polski/Warsaw" TargetMode="External"/><Relationship Id="rId11" Type="http://schemas.openxmlformats.org/officeDocument/2006/relationships/hyperlink" Target="https://pl.pons.com/t&#322;umaczenie/angielski-polski/work" TargetMode="External"/><Relationship Id="rId5" Type="http://schemas.openxmlformats.org/officeDocument/2006/relationships/hyperlink" Target="https://pl.pons.com/t&#322;umaczenie/angielski-polski/in" TargetMode="External"/><Relationship Id="rId15" Type="http://schemas.openxmlformats.org/officeDocument/2006/relationships/hyperlink" Target="https://pl.pons.com/t&#322;umaczenie/angielski-polski/egan" TargetMode="External"/><Relationship Id="rId10" Type="http://schemas.openxmlformats.org/officeDocument/2006/relationships/hyperlink" Target="https://pl.pons.com/t&#322;umaczenie/angielski-polski/found" TargetMode="External"/><Relationship Id="rId19" Type="http://schemas.openxmlformats.org/officeDocument/2006/relationships/image" Target="../media/image3.jpeg"/><Relationship Id="rId4" Type="http://schemas.openxmlformats.org/officeDocument/2006/relationships/hyperlink" Target="https://pl.pons.com/t&#322;umaczenie/angielski-polski/school" TargetMode="External"/><Relationship Id="rId9" Type="http://schemas.openxmlformats.org/officeDocument/2006/relationships/hyperlink" Target="https://pl.pons.com/t&#322;umaczenie/angielski-polski/graduate" TargetMode="External"/><Relationship Id="rId14" Type="http://schemas.openxmlformats.org/officeDocument/2006/relationships/hyperlink" Target="https://pl.pons.com/t&#322;umaczenie/angielski-polski/sh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l.pons.com/t&#322;umaczenie/angielski-polski/and" TargetMode="External"/><Relationship Id="rId13" Type="http://schemas.openxmlformats.org/officeDocument/2006/relationships/hyperlink" Target="https://pl.pons.com/t&#322;umaczenie/angielski-polski/the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s://pl.pons.com/t&#322;umaczenie/angielski-polski/singing" TargetMode="External"/><Relationship Id="rId12" Type="http://schemas.openxmlformats.org/officeDocument/2006/relationships/hyperlink" Target="https://pl.pons.com/t&#322;umaczenie/angielski-polski/i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pons.com/t&#322;umaczenie/angielski-polski/s" TargetMode="External"/><Relationship Id="rId11" Type="http://schemas.openxmlformats.org/officeDocument/2006/relationships/hyperlink" Target="https://pl.pons.com/t&#322;umaczenie/angielski-polski/developed" TargetMode="External"/><Relationship Id="rId5" Type="http://schemas.openxmlformats.org/officeDocument/2006/relationships/hyperlink" Target="https://pl.pons.com/t&#322;umaczenie/angielski-polski/Ordon&#243;wna" TargetMode="External"/><Relationship Id="rId10" Type="http://schemas.openxmlformats.org/officeDocument/2006/relationships/hyperlink" Target="https://pl.pons.com/t&#322;umaczenie/angielski-polski/talents" TargetMode="External"/><Relationship Id="rId4" Type="http://schemas.openxmlformats.org/officeDocument/2006/relationships/image" Target="../media/image7.jpeg"/><Relationship Id="rId9" Type="http://schemas.openxmlformats.org/officeDocument/2006/relationships/hyperlink" Target="https://pl.pons.com/t&#322;umaczenie/angielski-polski/acting" TargetMode="External"/><Relationship Id="rId14" Type="http://schemas.openxmlformats.org/officeDocument/2006/relationships/hyperlink" Target="https://pl.pons.com/t&#322;umaczenie/angielski-polski/cabare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l.pons.com/t%C5%82umaczenie/angielski-polski/Quo" TargetMode="External"/><Relationship Id="rId3" Type="http://schemas.openxmlformats.org/officeDocument/2006/relationships/hyperlink" Target="https://pl.pons.com/t%C5%82umaczenie/angielski-polski/In" TargetMode="External"/><Relationship Id="rId7" Type="http://schemas.openxmlformats.org/officeDocument/2006/relationships/hyperlink" Target="https://pl.pons.com/t%C5%82umaczenie/angielski-polski/pro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pons.com/t%C5%82umaczenie/angielski-polski/Qui" TargetMode="External"/><Relationship Id="rId11" Type="http://schemas.openxmlformats.org/officeDocument/2006/relationships/hyperlink" Target="https://pl.pons.com/t%C5%82umaczenie/angielski-polski/with" TargetMode="External"/><Relationship Id="rId5" Type="http://schemas.openxmlformats.org/officeDocument/2006/relationships/hyperlink" Target="https://pl.pons.com/t%C5%82umaczenie/angielski-polski/cabaret" TargetMode="External"/><Relationship Id="rId10" Type="http://schemas.openxmlformats.org/officeDocument/2006/relationships/hyperlink" Target="https://pl.pons.com/t%C5%82umaczenie/angielski-polski/performed" TargetMode="External"/><Relationship Id="rId4" Type="http://schemas.openxmlformats.org/officeDocument/2006/relationships/hyperlink" Target="https://pl.pons.com/t%C5%82umaczenie/angielski-polski/the" TargetMode="External"/><Relationship Id="rId9" Type="http://schemas.openxmlformats.org/officeDocument/2006/relationships/hyperlink" Target="https://pl.pons.com/t%C5%82umaczenie/angielski-polski/Ordon%C3%B3wn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.pons.com/t&#322;umaczenie/angielski-polski/down" TargetMode="External"/><Relationship Id="rId13" Type="http://schemas.openxmlformats.org/officeDocument/2006/relationships/hyperlink" Target="https://pl.pons.com/t&#322;umaczenie/angielski-polski/for" TargetMode="External"/><Relationship Id="rId18" Type="http://schemas.openxmlformats.org/officeDocument/2006/relationships/hyperlink" Target="https://pl.pons.com/t&#322;umaczenie/angielski-polski/individual" TargetMode="External"/><Relationship Id="rId26" Type="http://schemas.openxmlformats.org/officeDocument/2006/relationships/image" Target="../media/image9.jpeg"/><Relationship Id="rId3" Type="http://schemas.openxmlformats.org/officeDocument/2006/relationships/hyperlink" Target="https://pl.pons.com/t&#322;umaczenie/angielski-polski/Qui" TargetMode="External"/><Relationship Id="rId21" Type="http://schemas.openxmlformats.org/officeDocument/2006/relationships/hyperlink" Target="https://pl.pons.com/t&#322;umaczenie/angielski-polski/performed" TargetMode="External"/><Relationship Id="rId7" Type="http://schemas.openxmlformats.org/officeDocument/2006/relationships/hyperlink" Target="https://pl.pons.com/t&#322;umaczenie/angielski-polski/closed" TargetMode="External"/><Relationship Id="rId12" Type="http://schemas.openxmlformats.org/officeDocument/2006/relationships/hyperlink" Target="https://pl.pons.com/t&#322;umaczenie/angielski-polski/work" TargetMode="External"/><Relationship Id="rId17" Type="http://schemas.openxmlformats.org/officeDocument/2006/relationships/hyperlink" Target="https://pl.pons.com/t&#322;umaczenie/angielski-polski/gave" TargetMode="External"/><Relationship Id="rId25" Type="http://schemas.openxmlformats.org/officeDocument/2006/relationships/hyperlink" Target="https://pl.pons.com/t&#322;umaczenie/angielski-polski/abroad" TargetMode="External"/><Relationship Id="rId2" Type="http://schemas.openxmlformats.org/officeDocument/2006/relationships/hyperlink" Target="https://pl.pons.com/t&#322;umaczenie/angielski-polski/After" TargetMode="External"/><Relationship Id="rId16" Type="http://schemas.openxmlformats.org/officeDocument/2006/relationships/hyperlink" Target="https://pl.pons.com/t&#322;umaczenie/angielski-polski/She" TargetMode="External"/><Relationship Id="rId20" Type="http://schemas.openxmlformats.org/officeDocument/2006/relationships/hyperlink" Target="https://pl.pons.com/t&#322;umaczenie/angielski-polski/ha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pons.com/t&#322;umaczenie/angielski-polski/was" TargetMode="External"/><Relationship Id="rId11" Type="http://schemas.openxmlformats.org/officeDocument/2006/relationships/hyperlink" Target="https://pl.pons.com/t&#322;umaczenie/angielski-polski/not" TargetMode="External"/><Relationship Id="rId24" Type="http://schemas.openxmlformats.org/officeDocument/2006/relationships/hyperlink" Target="https://pl.pons.com/t&#322;umaczenie/angielski-polski/and" TargetMode="External"/><Relationship Id="rId5" Type="http://schemas.openxmlformats.org/officeDocument/2006/relationships/hyperlink" Target="https://pl.pons.com/t&#322;umaczenie/angielski-polski/Quo" TargetMode="External"/><Relationship Id="rId15" Type="http://schemas.openxmlformats.org/officeDocument/2006/relationships/hyperlink" Target="https://pl.pons.com/t&#322;umaczenie/angielski-polski/theatre" TargetMode="External"/><Relationship Id="rId23" Type="http://schemas.openxmlformats.org/officeDocument/2006/relationships/hyperlink" Target="https://pl.pons.com/t&#322;umaczenie/angielski-polski/Poland" TargetMode="External"/><Relationship Id="rId10" Type="http://schemas.openxmlformats.org/officeDocument/2006/relationships/hyperlink" Target="https://pl.pons.com/t&#322;umaczenie/angielski-polski/did" TargetMode="External"/><Relationship Id="rId19" Type="http://schemas.openxmlformats.org/officeDocument/2006/relationships/hyperlink" Target="https://pl.pons.com/t&#322;umaczenie/angielski-polski/recitals" TargetMode="External"/><Relationship Id="rId4" Type="http://schemas.openxmlformats.org/officeDocument/2006/relationships/hyperlink" Target="https://pl.pons.com/t&#322;umaczenie/angielski-polski/Pro" TargetMode="External"/><Relationship Id="rId9" Type="http://schemas.openxmlformats.org/officeDocument/2006/relationships/hyperlink" Target="https://pl.pons.com/t&#322;umaczenie/angielski-polski/she" TargetMode="External"/><Relationship Id="rId14" Type="http://schemas.openxmlformats.org/officeDocument/2006/relationships/hyperlink" Target="https://pl.pons.com/t&#322;umaczenie/angielski-polski/any" TargetMode="External"/><Relationship Id="rId22" Type="http://schemas.openxmlformats.org/officeDocument/2006/relationships/hyperlink" Target="https://pl.pons.com/t&#322;umaczenie/angielski-polski/in" TargetMode="External"/><Relationship Id="rId27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l.pons.com/t&#322;umaczenie/angielski-polski/He" TargetMode="External"/><Relationship Id="rId13" Type="http://schemas.openxmlformats.org/officeDocument/2006/relationships/hyperlink" Target="https://pl.pons.com/t&#322;umaczenie/angielski-polski/many" TargetMode="External"/><Relationship Id="rId18" Type="http://schemas.openxmlformats.org/officeDocument/2006/relationships/image" Target="../media/image11.jfif"/><Relationship Id="rId3" Type="http://schemas.openxmlformats.org/officeDocument/2006/relationships/hyperlink" Target="https://pl.pons.com/t&#322;umaczenie/angielski-polski/she" TargetMode="External"/><Relationship Id="rId7" Type="http://schemas.openxmlformats.org/officeDocument/2006/relationships/hyperlink" Target="https://pl.pons.com/t&#322;umaczenie/angielski-polski/Tyszkiewicz" TargetMode="External"/><Relationship Id="rId12" Type="http://schemas.openxmlformats.org/officeDocument/2006/relationships/hyperlink" Target="https://pl.pons.com/t&#322;umaczenie/angielski-polski/to" TargetMode="External"/><Relationship Id="rId17" Type="http://schemas.openxmlformats.org/officeDocument/2006/relationships/hyperlink" Target="https://pl.pons.com/t&#322;umaczenie/angielski-polski/songs" TargetMode="External"/><Relationship Id="rId2" Type="http://schemas.openxmlformats.org/officeDocument/2006/relationships/hyperlink" Target="https://pl.pons.com/t&#322;umaczenie/angielski-polski/In" TargetMode="External"/><Relationship Id="rId16" Type="http://schemas.openxmlformats.org/officeDocument/2006/relationships/hyperlink" Target="https://pl.pons.com/t&#322;umaczenie/angielski-polski/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pons.com/t&#322;umaczenie/angielski-polski/Micha&#322;" TargetMode="External"/><Relationship Id="rId11" Type="http://schemas.openxmlformats.org/officeDocument/2006/relationships/hyperlink" Target="https://pl.pons.com/t&#322;umaczenie/angielski-polski/lyrics" TargetMode="External"/><Relationship Id="rId5" Type="http://schemas.openxmlformats.org/officeDocument/2006/relationships/hyperlink" Target="https://pl.pons.com/t&#322;umaczenie/angielski-polski/Count" TargetMode="External"/><Relationship Id="rId15" Type="http://schemas.openxmlformats.org/officeDocument/2006/relationships/hyperlink" Target="https://pl.pons.com/t&#322;umaczenie/angielski-polski/Ordonka" TargetMode="External"/><Relationship Id="rId10" Type="http://schemas.openxmlformats.org/officeDocument/2006/relationships/hyperlink" Target="https://pl.pons.com/t&#322;umaczenie/angielski-polski/the" TargetMode="External"/><Relationship Id="rId4" Type="http://schemas.openxmlformats.org/officeDocument/2006/relationships/hyperlink" Target="https://pl.pons.com/t&#322;umaczenie/angielski-polski/married" TargetMode="External"/><Relationship Id="rId9" Type="http://schemas.openxmlformats.org/officeDocument/2006/relationships/hyperlink" Target="https://pl.pons.com/t&#322;umaczenie/angielski-polski/wrote" TargetMode="External"/><Relationship Id="rId14" Type="http://schemas.openxmlformats.org/officeDocument/2006/relationships/hyperlink" Target="https://pl.pons.com/t&#322;umaczenie/angielski-polski/o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l.pons.com/t&#322;umaczenie/angielski-polski/performed" TargetMode="External"/><Relationship Id="rId13" Type="http://schemas.openxmlformats.org/officeDocument/2006/relationships/hyperlink" Target="https://pl.pons.com/t&#322;umaczenie/angielski-polski/by" TargetMode="External"/><Relationship Id="rId18" Type="http://schemas.openxmlformats.org/officeDocument/2006/relationships/hyperlink" Target="https://pl.pons.com/t&#322;umaczenie/angielski-polski/enter" TargetMode="External"/><Relationship Id="rId3" Type="http://schemas.openxmlformats.org/officeDocument/2006/relationships/hyperlink" Target="https://pl.pons.com/t&#322;umaczenie/angielski-polski/In" TargetMode="External"/><Relationship Id="rId21" Type="http://schemas.openxmlformats.org/officeDocument/2006/relationships/hyperlink" Target="https://pl.pons.com/t&#322;umaczenie/angielski-polski/pre-war" TargetMode="External"/><Relationship Id="rId7" Type="http://schemas.openxmlformats.org/officeDocument/2006/relationships/hyperlink" Target="https://pl.pons.com/t&#322;umaczenie/angielski-polski/Ordon&#243;wna" TargetMode="External"/><Relationship Id="rId12" Type="http://schemas.openxmlformats.org/officeDocument/2006/relationships/hyperlink" Target="https://pl.pons.com/t&#322;umaczenie/angielski-polski/lyrics" TargetMode="External"/><Relationship Id="rId17" Type="http://schemas.openxmlformats.org/officeDocument/2006/relationships/hyperlink" Target="https://pl.pons.com/t&#322;umaczenie/angielski-polski/made" TargetMode="External"/><Relationship Id="rId25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6" Type="http://schemas.openxmlformats.org/officeDocument/2006/relationships/hyperlink" Target="https://pl.pons.com/t&#322;umaczenie/angielski-polski/The" TargetMode="External"/><Relationship Id="rId20" Type="http://schemas.openxmlformats.org/officeDocument/2006/relationships/hyperlink" Target="https://pl.pons.com/t&#322;umaczenie/angielski-polski/of" TargetMode="External"/><Relationship Id="rId1" Type="http://schemas.openxmlformats.org/officeDocument/2006/relationships/video" Target="https://www.youtube.com/embed/OYkFiUsEQ8U?feature=oembed" TargetMode="External"/><Relationship Id="rId6" Type="http://schemas.openxmlformats.org/officeDocument/2006/relationships/hyperlink" Target="https://pl.pons.com/t&#322;umaczenie/angielski-polski/Hanka" TargetMode="External"/><Relationship Id="rId11" Type="http://schemas.openxmlformats.org/officeDocument/2006/relationships/hyperlink" Target="https://pl.pons.com/t&#322;umaczenie/angielski-polski/with" TargetMode="External"/><Relationship Id="rId24" Type="http://schemas.openxmlformats.org/officeDocument/2006/relationships/image" Target="../media/image13.jpeg"/><Relationship Id="rId5" Type="http://schemas.openxmlformats.org/officeDocument/2006/relationships/hyperlink" Target="https://pl.pons.com/t&#322;umaczenie/angielski-polski/film" TargetMode="External"/><Relationship Id="rId15" Type="http://schemas.openxmlformats.org/officeDocument/2006/relationships/hyperlink" Target="https://pl.pons.com/t&#322;umaczenie/angielski-polski/Tuwim" TargetMode="External"/><Relationship Id="rId23" Type="http://schemas.openxmlformats.org/officeDocument/2006/relationships/image" Target="../media/image12.jpeg"/><Relationship Id="rId10" Type="http://schemas.openxmlformats.org/officeDocument/2006/relationships/hyperlink" Target="https://pl.pons.com/t&#322;umaczenie/angielski-polski/song" TargetMode="External"/><Relationship Id="rId19" Type="http://schemas.openxmlformats.org/officeDocument/2006/relationships/hyperlink" Target="https://pl.pons.com/t&#322;umaczenie/angielski-polski/pantheon" TargetMode="External"/><Relationship Id="rId4" Type="http://schemas.openxmlformats.org/officeDocument/2006/relationships/hyperlink" Target="https://pl.pons.com/t&#322;umaczenie/angielski-polski/the" TargetMode="External"/><Relationship Id="rId9" Type="http://schemas.openxmlformats.org/officeDocument/2006/relationships/hyperlink" Target="https://pl.pons.com/t&#322;umaczenie/angielski-polski/hit" TargetMode="External"/><Relationship Id="rId14" Type="http://schemas.openxmlformats.org/officeDocument/2006/relationships/hyperlink" Target="https://pl.pons.com/t&#322;umaczenie/angielski-polski/Julian" TargetMode="External"/><Relationship Id="rId22" Type="http://schemas.openxmlformats.org/officeDocument/2006/relationships/hyperlink" Target="https://pl.pons.com/t&#322;umaczenie/angielski-polski/celebrit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6DF2FD-4F92-4DEB-82AA-66E538BF3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979" y="61150"/>
            <a:ext cx="9144000" cy="1469917"/>
          </a:xfrm>
        </p:spPr>
        <p:txBody>
          <a:bodyPr/>
          <a:lstStyle/>
          <a:p>
            <a:r>
              <a:rPr lang="pl-PL" sz="6000" b="1" dirty="0">
                <a:latin typeface="Broadway" panose="04040905080B02020502" pitchFamily="82" charset="0"/>
              </a:rPr>
              <a:t>HANKA ORDONÓWNA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CEFE2A1-6362-4293-93E7-3D137CA21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386" y="5819314"/>
            <a:ext cx="10446058" cy="1655762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333333"/>
                </a:solidFill>
                <a:latin typeface="Broadway" panose="04040905080B02020502" pitchFamily="82" charset="0"/>
              </a:rPr>
              <a:t>„</a:t>
            </a:r>
            <a:r>
              <a:rPr lang="pl-PL" sz="3600" b="1" i="0" u="none" strike="noStrike" dirty="0">
                <a:solidFill>
                  <a:srgbClr val="333333"/>
                </a:solidFill>
                <a:effectLst/>
                <a:latin typeface="Broadway" panose="04040905080B02020502" pitchFamily="82" charset="0"/>
              </a:rPr>
              <a:t>LOVE </a:t>
            </a:r>
            <a:r>
              <a:rPr lang="pl-PL" sz="3600" b="1" dirty="0">
                <a:solidFill>
                  <a:srgbClr val="333333"/>
                </a:solidFill>
                <a:latin typeface="Broadway" panose="04040905080B02020502" pitchFamily="82" charset="0"/>
              </a:rPr>
              <a:t>  </a:t>
            </a:r>
            <a:r>
              <a:rPr lang="pl-PL" sz="3600" b="1" i="0" u="none" strike="noStrike" dirty="0">
                <a:solidFill>
                  <a:srgbClr val="333333"/>
                </a:solidFill>
                <a:effectLst/>
                <a:latin typeface="Broadway" panose="04040905080B02020502" pitchFamily="82" charset="0"/>
              </a:rPr>
              <a:t>FORGIVES  YOU   EVERYTHING”</a:t>
            </a:r>
            <a:endParaRPr lang="pl-PL" sz="3600" b="1" dirty="0">
              <a:latin typeface="Broadway" panose="04040905080B02020502" pitchFamily="82" charset="0"/>
            </a:endParaRPr>
          </a:p>
        </p:txBody>
      </p:sp>
      <p:pic>
        <p:nvPicPr>
          <p:cNvPr id="4" name="Obraz 3" descr="Znalezione obrazy dla zapytania: młoda ordonówna">
            <a:extLst>
              <a:ext uri="{FF2B5EF4-FFF2-40B4-BE49-F238E27FC236}">
                <a16:creationId xmlns:a16="http://schemas.microsoft.com/office/drawing/2014/main" id="{DDBD591C-D519-4E78-96AA-476D325F6D1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0954" y="1656425"/>
            <a:ext cx="3182922" cy="390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299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C303A16-6E65-4F88-8823-129482EE94F5}"/>
              </a:ext>
            </a:extLst>
          </p:cNvPr>
          <p:cNvSpPr txBox="1"/>
          <p:nvPr/>
        </p:nvSpPr>
        <p:spPr>
          <a:xfrm>
            <a:off x="1426734" y="592515"/>
            <a:ext cx="4711083" cy="185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 war 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artist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was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arrested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imprisoned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Pawiak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prison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Her </a:t>
            </a:r>
            <a:r>
              <a:rPr lang="pl-PL" sz="1800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stage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partner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Iwo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Sym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collaborated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Gestapo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betrayed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husband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l-PL" sz="1800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ought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prison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together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1800" u="sng" strike="noStrike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they</a:t>
            </a:r>
            <a:r>
              <a:rPr lang="pl-PL" sz="18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u="sng" strike="noStrike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went</a:t>
            </a:r>
            <a:r>
              <a:rPr lang="pl-PL" sz="18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u="sng" strike="noStrike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pl-PL" sz="18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u="sng" strike="noStrike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Lithuania</a:t>
            </a:r>
            <a:r>
              <a:rPr lang="pl-PL" sz="18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Tyszkiewicz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family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estate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6" descr="Zobacz obraz źródłowy">
            <a:extLst>
              <a:ext uri="{FF2B5EF4-FFF2-40B4-BE49-F238E27FC236}">
                <a16:creationId xmlns:a16="http://schemas.microsoft.com/office/drawing/2014/main" id="{CCBA2951-E47E-417B-8A9F-E921EE5E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92" y="3330095"/>
            <a:ext cx="3953979" cy="304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Zobacz obraz źródłowy">
            <a:extLst>
              <a:ext uri="{FF2B5EF4-FFF2-40B4-BE49-F238E27FC236}">
                <a16:creationId xmlns:a16="http://schemas.microsoft.com/office/drawing/2014/main" id="{88C01DB8-38EB-4695-8A3F-3143DFF7C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380" y="1002468"/>
            <a:ext cx="3628880" cy="508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38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0B532C6-936B-4A60-AA30-58990E81C1D4}"/>
              </a:ext>
            </a:extLst>
          </p:cNvPr>
          <p:cNvSpPr txBox="1"/>
          <p:nvPr/>
        </p:nvSpPr>
        <p:spPr>
          <a:xfrm>
            <a:off x="506028" y="549519"/>
            <a:ext cx="5761607" cy="2256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Ordonka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did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enjoy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freedom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long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Soviets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arrested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husband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then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caught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NKWD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was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deported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gulag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Russia.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After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leaving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gulag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started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orphans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Polish</a:t>
            </a: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murdered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Russians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managed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save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whom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later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transported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Beirut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6" descr="zajmuje sie dziecmi zeslancow">
            <a:extLst>
              <a:ext uri="{FF2B5EF4-FFF2-40B4-BE49-F238E27FC236}">
                <a16:creationId xmlns:a16="http://schemas.microsoft.com/office/drawing/2014/main" id="{87EDBFD2-AD1A-4CCB-BF61-FF70BB293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25" y="2959934"/>
            <a:ext cx="4567559" cy="343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braz znaleziony dla: ordonka w buzułuku">
            <a:extLst>
              <a:ext uri="{FF2B5EF4-FFF2-40B4-BE49-F238E27FC236}">
                <a16:creationId xmlns:a16="http://schemas.microsoft.com/office/drawing/2014/main" id="{31ED3D71-DA19-48BD-8E2F-36BB64E53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96" y="783867"/>
            <a:ext cx="5313134" cy="337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Zobacz szczegóły powiązanego obrazu">
            <a:extLst>
              <a:ext uri="{FF2B5EF4-FFF2-40B4-BE49-F238E27FC236}">
                <a16:creationId xmlns:a16="http://schemas.microsoft.com/office/drawing/2014/main" id="{2733AC57-4D7C-48CF-9831-FEDAEFEB8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18" y="2472866"/>
            <a:ext cx="14097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24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523804B-1A61-4D8D-AEE5-AA50E80A2AF2}"/>
              </a:ext>
            </a:extLst>
          </p:cNvPr>
          <p:cNvSpPr txBox="1"/>
          <p:nvPr/>
        </p:nvSpPr>
        <p:spPr>
          <a:xfrm>
            <a:off x="1226692" y="578193"/>
            <a:ext cx="4429958" cy="13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spent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Beirut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sick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lungs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problems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died</a:t>
            </a: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l-PL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Beirut</a:t>
            </a: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Lebanon</a:t>
            </a: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1950, </a:t>
            </a:r>
            <a:r>
              <a:rPr lang="pl-PL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</a:t>
            </a: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husband</a:t>
            </a: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with </a:t>
            </a:r>
            <a:r>
              <a:rPr lang="pl-PL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</a:t>
            </a: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A5BA6058-D7BD-4E23-808C-55D275FE4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4" y="2696088"/>
            <a:ext cx="4244913" cy="33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8B38A90-2F73-40A2-B60B-6E4081029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75" y="975673"/>
            <a:ext cx="3492211" cy="490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67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FD39511-1769-43A7-B040-196AC0BFFFF0}"/>
              </a:ext>
            </a:extLst>
          </p:cNvPr>
          <p:cNvSpPr txBox="1"/>
          <p:nvPr/>
        </p:nvSpPr>
        <p:spPr>
          <a:xfrm>
            <a:off x="3702436" y="1229061"/>
            <a:ext cx="4615566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Throughout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life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emphasized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charismatic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personality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low-cut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dresses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was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women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Poland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wear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trousers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Picture 2" descr="Zobacz obraz źródłowy">
            <a:extLst>
              <a:ext uri="{FF2B5EF4-FFF2-40B4-BE49-F238E27FC236}">
                <a16:creationId xmlns:a16="http://schemas.microsoft.com/office/drawing/2014/main" id="{E0CCE0BF-0822-4EC7-9478-8DCCFDBA4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7" y="697287"/>
            <a:ext cx="2884578" cy="396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Zobacz obraz źródłowy">
            <a:extLst>
              <a:ext uri="{FF2B5EF4-FFF2-40B4-BE49-F238E27FC236}">
                <a16:creationId xmlns:a16="http://schemas.microsoft.com/office/drawing/2014/main" id="{DB5DE0CF-5D0A-4DCD-9358-D8292F2B9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856" y="2982178"/>
            <a:ext cx="5164287" cy="349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Zobacz obraz źródłowy">
            <a:extLst>
              <a:ext uri="{FF2B5EF4-FFF2-40B4-BE49-F238E27FC236}">
                <a16:creationId xmlns:a16="http://schemas.microsoft.com/office/drawing/2014/main" id="{E540D9D0-6B5D-4495-8EDF-2CF94D8EB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334" y="697287"/>
            <a:ext cx="2626380" cy="394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67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BDC2D93-5E04-4106-B5F2-80D76705289D}"/>
              </a:ext>
            </a:extLst>
          </p:cNvPr>
          <p:cNvSpPr txBox="1"/>
          <p:nvPr/>
        </p:nvSpPr>
        <p:spPr>
          <a:xfrm>
            <a:off x="3437138" y="1329957"/>
            <a:ext cx="531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She designed most of her stage costumes herself.</a:t>
            </a:r>
            <a:endParaRPr lang="pl-PL" dirty="0"/>
          </a:p>
        </p:txBody>
      </p:sp>
      <p:pic>
        <p:nvPicPr>
          <p:cNvPr id="3" name="Picture 2" descr="Zobacz obraz źródłowy">
            <a:extLst>
              <a:ext uri="{FF2B5EF4-FFF2-40B4-BE49-F238E27FC236}">
                <a16:creationId xmlns:a16="http://schemas.microsoft.com/office/drawing/2014/main" id="{EFA02AFF-36FF-4C9D-BA2F-0957FB016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0" y="1128918"/>
            <a:ext cx="2901497" cy="481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Obraz znaleziony dla: hanka ordonówna pisenkarka">
            <a:extLst>
              <a:ext uri="{FF2B5EF4-FFF2-40B4-BE49-F238E27FC236}">
                <a16:creationId xmlns:a16="http://schemas.microsoft.com/office/drawing/2014/main" id="{1C7D6939-054B-41FE-9E7C-9FDA70181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969" y="1269774"/>
            <a:ext cx="3165999" cy="425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anka Ordonówna">
            <a:extLst>
              <a:ext uri="{FF2B5EF4-FFF2-40B4-BE49-F238E27FC236}">
                <a16:creationId xmlns:a16="http://schemas.microsoft.com/office/drawing/2014/main" id="{A1F855FC-F917-42FF-BF1B-940CACA3E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44" y="2386936"/>
            <a:ext cx="16478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anka Ordonówna">
            <a:extLst>
              <a:ext uri="{FF2B5EF4-FFF2-40B4-BE49-F238E27FC236}">
                <a16:creationId xmlns:a16="http://schemas.microsoft.com/office/drawing/2014/main" id="{AF022102-AA15-4054-8C92-61528953D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34766"/>
            <a:ext cx="16478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50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451F979-3BF4-4DE2-90FF-9EEEE0554E6C}"/>
              </a:ext>
            </a:extLst>
          </p:cNvPr>
          <p:cNvSpPr txBox="1"/>
          <p:nvPr/>
        </p:nvSpPr>
        <p:spPr>
          <a:xfrm>
            <a:off x="3302493" y="1242874"/>
            <a:ext cx="5637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</a:rPr>
              <a:t>She wore her hats sideways. </a:t>
            </a:r>
            <a:endParaRPr lang="pl-PL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</a:rPr>
              <a:t>Thus, she created a fashion for this type of </a:t>
            </a:r>
            <a:r>
              <a:rPr lang="pl-PL" b="0" i="0" dirty="0">
                <a:solidFill>
                  <a:srgbClr val="000000"/>
                </a:solidFill>
                <a:effectLst/>
              </a:rPr>
              <a:t>a </a:t>
            </a:r>
            <a:r>
              <a:rPr lang="pl-PL" b="0" i="0" dirty="0" err="1">
                <a:solidFill>
                  <a:srgbClr val="000000"/>
                </a:solidFill>
                <a:effectLst/>
              </a:rPr>
              <a:t>hat</a:t>
            </a:r>
            <a:r>
              <a:rPr lang="pl-PL" b="0" i="0" dirty="0">
                <a:solidFill>
                  <a:srgbClr val="000000"/>
                </a:solidFill>
                <a:effectLst/>
              </a:rPr>
              <a:t>.</a:t>
            </a:r>
            <a:endParaRPr lang="pl-PL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E846FAE0-8F06-4E79-B3E3-37DAD2384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5" y="1358286"/>
            <a:ext cx="2611340" cy="350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obacz obraz źródłowy">
            <a:extLst>
              <a:ext uri="{FF2B5EF4-FFF2-40B4-BE49-F238E27FC236}">
                <a16:creationId xmlns:a16="http://schemas.microsoft.com/office/drawing/2014/main" id="{098E4B62-DCEA-4116-B900-27A0841AC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42" y="2753434"/>
            <a:ext cx="2022185" cy="350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Obraz znaleziony dla: hanka ordonówna pisenkarka">
            <a:extLst>
              <a:ext uri="{FF2B5EF4-FFF2-40B4-BE49-F238E27FC236}">
                <a16:creationId xmlns:a16="http://schemas.microsoft.com/office/drawing/2014/main" id="{5B58DF46-7954-4ABE-B616-9332A1F57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383" y="2818292"/>
            <a:ext cx="2378144" cy="337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obacz obraz źródłowy">
            <a:extLst>
              <a:ext uri="{FF2B5EF4-FFF2-40B4-BE49-F238E27FC236}">
                <a16:creationId xmlns:a16="http://schemas.microsoft.com/office/drawing/2014/main" id="{5F05C954-BA6B-43A9-A988-9FA47C66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706" y="1358286"/>
            <a:ext cx="24479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06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0E50ED4-F0DC-4319-A31D-1C2E73B900E5}"/>
              </a:ext>
            </a:extLst>
          </p:cNvPr>
          <p:cNvSpPr txBox="1"/>
          <p:nvPr/>
        </p:nvSpPr>
        <p:spPr>
          <a:xfrm>
            <a:off x="2365663" y="1443841"/>
            <a:ext cx="76061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u="sng" dirty="0">
                <a:solidFill>
                  <a:srgbClr val="000000"/>
                </a:solidFill>
                <a:effectLst/>
              </a:rPr>
              <a:t>She lived exactly as she sang in her greatest hit: </a:t>
            </a:r>
            <a:endParaRPr lang="pl-PL" b="0" i="0" u="sng" dirty="0">
              <a:solidFill>
                <a:srgbClr val="000000"/>
              </a:solidFill>
              <a:effectLst/>
            </a:endParaRPr>
          </a:p>
          <a:p>
            <a:pPr algn="ctr"/>
            <a:endParaRPr lang="pl-PL" b="0" i="0" u="sng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b="0" i="0" u="sng" dirty="0">
                <a:solidFill>
                  <a:srgbClr val="000000"/>
                </a:solidFill>
                <a:effectLst/>
              </a:rPr>
              <a:t>Love forgive</a:t>
            </a:r>
            <a:r>
              <a:rPr lang="pl-PL" b="0" i="0" u="sng" dirty="0">
                <a:solidFill>
                  <a:srgbClr val="000000"/>
                </a:solidFill>
                <a:effectLst/>
              </a:rPr>
              <a:t>s</a:t>
            </a:r>
            <a:r>
              <a:rPr lang="en-US" b="0" i="0" u="sng" dirty="0">
                <a:solidFill>
                  <a:srgbClr val="000000"/>
                </a:solidFill>
                <a:effectLst/>
              </a:rPr>
              <a:t> you</a:t>
            </a:r>
            <a:r>
              <a:rPr lang="pl-PL" b="0" i="0" u="sng" dirty="0">
                <a:solidFill>
                  <a:srgbClr val="000000"/>
                </a:solidFill>
                <a:effectLst/>
              </a:rPr>
              <a:t> </a:t>
            </a:r>
            <a:r>
              <a:rPr lang="pl-PL" b="0" i="0" u="sng" dirty="0" err="1">
                <a:solidFill>
                  <a:srgbClr val="000000"/>
                </a:solidFill>
                <a:effectLst/>
              </a:rPr>
              <a:t>everything</a:t>
            </a:r>
            <a:r>
              <a:rPr lang="en-US" b="0" i="0" u="sng" dirty="0">
                <a:solidFill>
                  <a:srgbClr val="000000"/>
                </a:solidFill>
                <a:effectLst/>
              </a:rPr>
              <a:t>. </a:t>
            </a:r>
            <a:endParaRPr lang="pl-PL" b="0" i="0" u="sng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b="0" i="0" u="sng" dirty="0">
                <a:solidFill>
                  <a:srgbClr val="000000"/>
                </a:solidFill>
                <a:effectLst/>
              </a:rPr>
              <a:t>Sorrow will turn you into laughter. </a:t>
            </a:r>
            <a:endParaRPr lang="pl-PL" b="0" i="0" u="sng" dirty="0">
              <a:solidFill>
                <a:srgbClr val="000000"/>
              </a:solidFill>
              <a:effectLst/>
            </a:endParaRPr>
          </a:p>
          <a:p>
            <a:pPr algn="ctr"/>
            <a:endParaRPr lang="pl-PL" b="0" i="0" u="sng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b="0" i="0" u="sng" dirty="0">
                <a:solidFill>
                  <a:srgbClr val="000000"/>
                </a:solidFill>
                <a:effectLst/>
              </a:rPr>
              <a:t>Love explains so beautifully: </a:t>
            </a:r>
            <a:endParaRPr lang="pl-PL" b="0" i="0" u="sng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b="0" i="0" u="sng" dirty="0">
                <a:solidFill>
                  <a:srgbClr val="000000"/>
                </a:solidFill>
                <a:effectLst/>
              </a:rPr>
              <a:t>Betrayal and lies and sin. </a:t>
            </a:r>
            <a:endParaRPr lang="pl-PL" b="0" i="0" u="sng" dirty="0">
              <a:solidFill>
                <a:srgbClr val="000000"/>
              </a:solidFill>
              <a:effectLst/>
            </a:endParaRPr>
          </a:p>
          <a:p>
            <a:pPr algn="ctr"/>
            <a:endParaRPr lang="pl-PL" b="0" i="0" u="sng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b="0" i="0" u="sng" dirty="0">
                <a:solidFill>
                  <a:srgbClr val="000000"/>
                </a:solidFill>
                <a:effectLst/>
              </a:rPr>
              <a:t>Even if you curse her in despair, </a:t>
            </a:r>
            <a:endParaRPr lang="pl-PL" b="0" i="0" u="sng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b="0" i="0" u="sng" dirty="0">
                <a:solidFill>
                  <a:srgbClr val="000000"/>
                </a:solidFill>
                <a:effectLst/>
              </a:rPr>
              <a:t>That </a:t>
            </a:r>
            <a:r>
              <a:rPr lang="pl-PL" u="sng" dirty="0" err="1">
                <a:solidFill>
                  <a:srgbClr val="000000"/>
                </a:solidFill>
              </a:rPr>
              <a:t>it</a:t>
            </a:r>
            <a:r>
              <a:rPr lang="en-US" b="0" i="0" u="sng" dirty="0">
                <a:solidFill>
                  <a:srgbClr val="000000"/>
                </a:solidFill>
                <a:effectLst/>
              </a:rPr>
              <a:t> is cruel and evil, </a:t>
            </a:r>
            <a:endParaRPr lang="pl-PL" b="0" i="0" u="sng" dirty="0">
              <a:solidFill>
                <a:srgbClr val="000000"/>
              </a:solidFill>
              <a:effectLst/>
            </a:endParaRPr>
          </a:p>
          <a:p>
            <a:pPr algn="ctr"/>
            <a:endParaRPr lang="pl-PL" b="0" i="0" u="sng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b="0" i="0" u="sng" dirty="0">
                <a:solidFill>
                  <a:srgbClr val="000000"/>
                </a:solidFill>
                <a:effectLst/>
              </a:rPr>
              <a:t>Love </a:t>
            </a:r>
            <a:r>
              <a:rPr lang="pl-PL" u="sng" dirty="0" err="1">
                <a:solidFill>
                  <a:srgbClr val="000000"/>
                </a:solidFill>
              </a:rPr>
              <a:t>always</a:t>
            </a:r>
            <a:r>
              <a:rPr lang="pl-PL" u="sng" dirty="0">
                <a:solidFill>
                  <a:srgbClr val="000000"/>
                </a:solidFill>
              </a:rPr>
              <a:t> </a:t>
            </a:r>
            <a:r>
              <a:rPr lang="en-US" b="0" i="0" u="sng" dirty="0">
                <a:solidFill>
                  <a:srgbClr val="000000"/>
                </a:solidFill>
                <a:effectLst/>
              </a:rPr>
              <a:t>forgive</a:t>
            </a:r>
            <a:r>
              <a:rPr lang="pl-PL" b="0" i="0" u="sng" dirty="0">
                <a:solidFill>
                  <a:srgbClr val="000000"/>
                </a:solidFill>
                <a:effectLst/>
              </a:rPr>
              <a:t>s</a:t>
            </a:r>
            <a:r>
              <a:rPr lang="en-US" b="0" i="0" u="sng" dirty="0">
                <a:solidFill>
                  <a:srgbClr val="000000"/>
                </a:solidFill>
                <a:effectLst/>
              </a:rPr>
              <a:t> you everything. </a:t>
            </a:r>
            <a:endParaRPr lang="pl-PL" b="0" i="0" u="sng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b="0" i="0" u="sng" dirty="0">
                <a:solidFill>
                  <a:srgbClr val="000000"/>
                </a:solidFill>
                <a:effectLst/>
              </a:rPr>
              <a:t>Because love, my beloved,</a:t>
            </a:r>
            <a:r>
              <a:rPr lang="pl-PL" b="0" i="0" u="sng" dirty="0">
                <a:solidFill>
                  <a:srgbClr val="000000"/>
                </a:solidFill>
                <a:effectLst/>
              </a:rPr>
              <a:t> love</a:t>
            </a:r>
            <a:r>
              <a:rPr lang="en-US" b="0" i="0" u="sng" dirty="0">
                <a:solidFill>
                  <a:srgbClr val="000000"/>
                </a:solidFill>
                <a:effectLst/>
              </a:rPr>
              <a:t> is me. </a:t>
            </a:r>
            <a:endParaRPr lang="pl-PL" u="sng" dirty="0"/>
          </a:p>
        </p:txBody>
      </p:sp>
    </p:spTree>
    <p:extLst>
      <p:ext uri="{BB962C8B-B14F-4D97-AF65-F5344CB8AC3E}">
        <p14:creationId xmlns:p14="http://schemas.microsoft.com/office/powerpoint/2010/main" val="27026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525ED2A-2699-4152-AB25-F8D17B193A25}"/>
              </a:ext>
            </a:extLst>
          </p:cNvPr>
          <p:cNvSpPr txBox="1"/>
          <p:nvPr/>
        </p:nvSpPr>
        <p:spPr>
          <a:xfrm>
            <a:off x="6027577" y="1520890"/>
            <a:ext cx="5105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0" i="0" dirty="0">
                <a:solidFill>
                  <a:srgbClr val="000000"/>
                </a:solidFill>
                <a:effectLst/>
                <a:latin typeface="Roboto"/>
              </a:rPr>
              <a:t>Singer, </a:t>
            </a:r>
            <a:r>
              <a:rPr lang="pl-PL" sz="2400" b="0" i="0" dirty="0" err="1">
                <a:solidFill>
                  <a:srgbClr val="000000"/>
                </a:solidFill>
                <a:effectLst/>
                <a:latin typeface="Roboto"/>
              </a:rPr>
              <a:t>dancer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Roboto"/>
              </a:rPr>
              <a:t>, </a:t>
            </a:r>
            <a:r>
              <a:rPr lang="pl-PL" sz="2400" b="0" i="0" dirty="0" err="1">
                <a:solidFill>
                  <a:srgbClr val="000000"/>
                </a:solidFill>
                <a:effectLst/>
                <a:latin typeface="Roboto"/>
              </a:rPr>
              <a:t>actress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Roboto"/>
              </a:rPr>
              <a:t>, </a:t>
            </a:r>
            <a:r>
              <a:rPr lang="pl-PL" sz="2400" b="0" i="0" dirty="0" err="1">
                <a:solidFill>
                  <a:srgbClr val="000000"/>
                </a:solidFill>
                <a:effectLst/>
                <a:latin typeface="Roboto"/>
              </a:rPr>
              <a:t>author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Roboto"/>
              </a:rPr>
              <a:t> of </a:t>
            </a:r>
            <a:r>
              <a:rPr lang="pl-PL" sz="2400" b="0" i="0" dirty="0" err="1">
                <a:solidFill>
                  <a:srgbClr val="000000"/>
                </a:solidFill>
                <a:effectLst/>
                <a:latin typeface="Roboto"/>
              </a:rPr>
              <a:t>poems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Roboto"/>
              </a:rPr>
              <a:t>  and song </a:t>
            </a:r>
            <a:r>
              <a:rPr lang="pl-PL" sz="2400" b="0" i="0" dirty="0" err="1">
                <a:solidFill>
                  <a:srgbClr val="000000"/>
                </a:solidFill>
                <a:effectLst/>
                <a:latin typeface="Roboto"/>
              </a:rPr>
              <a:t>texts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Roboto"/>
              </a:rPr>
              <a:t> – </a:t>
            </a:r>
          </a:p>
          <a:p>
            <a:pPr algn="ctr"/>
            <a:r>
              <a:rPr lang="pl-PL" sz="2400" b="0" i="0" dirty="0">
                <a:solidFill>
                  <a:srgbClr val="000000"/>
                </a:solidFill>
                <a:effectLst/>
                <a:latin typeface="Roboto"/>
              </a:rPr>
              <a:t>Hanka Ordonówna was </a:t>
            </a:r>
            <a:r>
              <a:rPr lang="pl-PL" sz="2400" b="0" i="0" dirty="0" err="1">
                <a:solidFill>
                  <a:srgbClr val="000000"/>
                </a:solidFill>
                <a:effectLst/>
                <a:latin typeface="Roboto"/>
              </a:rPr>
              <a:t>born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Roboto"/>
              </a:rPr>
              <a:t> on          August 4, 1902 in </a:t>
            </a:r>
            <a:r>
              <a:rPr lang="pl-PL" sz="2400" b="0" i="0" dirty="0" err="1">
                <a:solidFill>
                  <a:srgbClr val="000000"/>
                </a:solidFill>
                <a:effectLst/>
                <a:latin typeface="Roboto"/>
              </a:rPr>
              <a:t>Warsaw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Roboto"/>
              </a:rPr>
              <a:t>.                                               </a:t>
            </a:r>
            <a:r>
              <a:rPr lang="pl-PL" sz="2400" b="0" i="0" dirty="0" err="1">
                <a:solidFill>
                  <a:srgbClr val="000000"/>
                </a:solidFill>
                <a:effectLst/>
                <a:latin typeface="Roboto"/>
              </a:rPr>
              <a:t>She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Roboto"/>
              </a:rPr>
              <a:t> was the </a:t>
            </a:r>
            <a:r>
              <a:rPr lang="pl-PL" sz="2400" b="0" i="0" dirty="0" err="1">
                <a:solidFill>
                  <a:srgbClr val="000000"/>
                </a:solidFill>
                <a:effectLst/>
                <a:latin typeface="Roboto"/>
              </a:rPr>
              <a:t>only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pl-PL" sz="2400" b="0" i="0" dirty="0" err="1">
                <a:solidFill>
                  <a:srgbClr val="000000"/>
                </a:solidFill>
                <a:effectLst/>
                <a:latin typeface="Roboto"/>
              </a:rPr>
              <a:t>child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Roboto"/>
              </a:rPr>
              <a:t>, the </a:t>
            </a:r>
            <a:r>
              <a:rPr lang="pl-PL" sz="2400" b="0" i="0" dirty="0" err="1">
                <a:solidFill>
                  <a:srgbClr val="000000"/>
                </a:solidFill>
                <a:effectLst/>
                <a:latin typeface="Roboto"/>
              </a:rPr>
              <a:t>daughter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Roboto"/>
              </a:rPr>
              <a:t>                                      of the railway-</a:t>
            </a:r>
            <a:r>
              <a:rPr lang="pl-PL" sz="2400" b="0" i="0" dirty="0" err="1">
                <a:solidFill>
                  <a:srgbClr val="000000"/>
                </a:solidFill>
                <a:effectLst/>
                <a:latin typeface="Roboto"/>
              </a:rPr>
              <a:t>man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Roboto"/>
              </a:rPr>
              <a:t> and a </a:t>
            </a:r>
            <a:r>
              <a:rPr lang="pl-PL" sz="2400" b="0" i="0" dirty="0" err="1">
                <a:solidFill>
                  <a:srgbClr val="000000"/>
                </a:solidFill>
                <a:effectLst/>
                <a:latin typeface="Roboto"/>
              </a:rPr>
              <a:t>housewife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Roboto"/>
              </a:rPr>
              <a:t>.</a:t>
            </a:r>
            <a:endParaRPr lang="pl-PL" sz="2400" dirty="0"/>
          </a:p>
        </p:txBody>
      </p:sp>
      <p:pic>
        <p:nvPicPr>
          <p:cNvPr id="3" name="Picture 2" descr="Zobacz obraz źródłowy">
            <a:extLst>
              <a:ext uri="{FF2B5EF4-FFF2-40B4-BE49-F238E27FC236}">
                <a16:creationId xmlns:a16="http://schemas.microsoft.com/office/drawing/2014/main" id="{CD0B1EE6-4656-4C86-BDE6-2F9F70B2C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33" y="1148432"/>
            <a:ext cx="4698860" cy="456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96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CDE8673-926E-47AB-889F-0E1617DC7C7C}"/>
              </a:ext>
            </a:extLst>
          </p:cNvPr>
          <p:cNvSpPr txBox="1"/>
          <p:nvPr/>
        </p:nvSpPr>
        <p:spPr>
          <a:xfrm>
            <a:off x="769398" y="2500316"/>
            <a:ext cx="5326602" cy="206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6,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started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allet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Warsaw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sixteen-year-old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found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theater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1916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egan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nick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„Ordonówna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3" name="Picture 6" descr="Zobacz obraz źródłowy">
            <a:extLst>
              <a:ext uri="{FF2B5EF4-FFF2-40B4-BE49-F238E27FC236}">
                <a16:creationId xmlns:a16="http://schemas.microsoft.com/office/drawing/2014/main" id="{85F243D7-1780-4160-B47B-C50FD4D9E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11" y="934375"/>
            <a:ext cx="3763408" cy="53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6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FF52FE9-6768-49C4-BCC1-19F4B3E3210B}"/>
              </a:ext>
            </a:extLst>
          </p:cNvPr>
          <p:cNvSpPr txBox="1"/>
          <p:nvPr/>
        </p:nvSpPr>
        <p:spPr>
          <a:xfrm>
            <a:off x="6402128" y="2648497"/>
            <a:ext cx="4835371" cy="10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artist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soon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famous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Polish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Josephin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Baker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Marlene Dietrich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Obraz 2" descr="Hanka Ordonówna (fot. NAC)">
            <a:extLst>
              <a:ext uri="{FF2B5EF4-FFF2-40B4-BE49-F238E27FC236}">
                <a16:creationId xmlns:a16="http://schemas.microsoft.com/office/drawing/2014/main" id="{92894CD8-7F1B-4C81-8C54-6A7F456A9C2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" y="1556736"/>
            <a:ext cx="576072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863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ak dostępnego opisu zdjęcia.">
            <a:extLst>
              <a:ext uri="{FF2B5EF4-FFF2-40B4-BE49-F238E27FC236}">
                <a16:creationId xmlns:a16="http://schemas.microsoft.com/office/drawing/2014/main" id="{5AD2B22D-F86A-4881-8992-38350016D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570" y="636847"/>
            <a:ext cx="4625266" cy="34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oże być zdjęciem przedstawiającym co najmniej jedna osoba i tekst „BEZ KOSZULKI Shimmy Shimmy-Foxtrot Foxtrot Muzyka RUDOLFA NELSON AUTORA ,GDY ZOBACZYSZ WIELKI SUKCES TEATRU QUI PRO QU EDIION J.ALTSCHUL VARSOVIE 再 Lessne”">
            <a:extLst>
              <a:ext uri="{FF2B5EF4-FFF2-40B4-BE49-F238E27FC236}">
                <a16:creationId xmlns:a16="http://schemas.microsoft.com/office/drawing/2014/main" id="{1173F45F-D61A-4B72-9B47-7EEE4DE1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0" y="2265635"/>
            <a:ext cx="2641558" cy="383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Może być zdjęciem przedstawiającym co najmniej jedna osoba i włosy">
            <a:extLst>
              <a:ext uri="{FF2B5EF4-FFF2-40B4-BE49-F238E27FC236}">
                <a16:creationId xmlns:a16="http://schemas.microsoft.com/office/drawing/2014/main" id="{83721BCA-4509-4324-941C-90FBE8211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159" y="2185808"/>
            <a:ext cx="2991050" cy="391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0AC1D08-C533-499E-88A0-F739FB41A725}"/>
              </a:ext>
            </a:extLst>
          </p:cNvPr>
          <p:cNvSpPr txBox="1"/>
          <p:nvPr/>
        </p:nvSpPr>
        <p:spPr>
          <a:xfrm>
            <a:off x="3413311" y="4332915"/>
            <a:ext cx="5095783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Ordonówna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singing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talents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developed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cabaret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2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42C976-F60E-400A-8259-C80FEC39C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0" y="981399"/>
            <a:ext cx="59721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474419E-3BE2-496A-A0CB-A7E323376468}"/>
              </a:ext>
            </a:extLst>
          </p:cNvPr>
          <p:cNvSpPr txBox="1"/>
          <p:nvPr/>
        </p:nvSpPr>
        <p:spPr>
          <a:xfrm>
            <a:off x="1944209" y="5157928"/>
            <a:ext cx="883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u="sng" strike="noStrike" dirty="0">
                <a:effectLst/>
                <a:latin typeface="SeroWeb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lang="en-US" b="0" i="0" u="sng" dirty="0">
                <a:effectLst/>
                <a:latin typeface="SeroWebPro"/>
              </a:rPr>
              <a:t> </a:t>
            </a:r>
            <a:r>
              <a:rPr lang="en-US" b="0" i="0" u="sng" strike="noStrike" dirty="0">
                <a:effectLst/>
                <a:latin typeface="SeroWeb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en-US" b="0" i="0" u="sng" dirty="0">
                <a:effectLst/>
                <a:latin typeface="SeroWebPro"/>
              </a:rPr>
              <a:t> </a:t>
            </a:r>
            <a:r>
              <a:rPr lang="en-US" b="0" i="0" u="sng" strike="noStrike" dirty="0">
                <a:effectLst/>
                <a:latin typeface="SeroWebPr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cabaret</a:t>
            </a:r>
            <a:r>
              <a:rPr lang="en-US" b="0" i="0" u="sng" dirty="0">
                <a:effectLst/>
                <a:latin typeface="SeroWebPro"/>
              </a:rPr>
              <a:t> "</a:t>
            </a:r>
            <a:r>
              <a:rPr lang="en-US" b="0" i="0" u="sng" strike="noStrike" dirty="0">
                <a:effectLst/>
                <a:latin typeface="SeroWebPr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</a:t>
            </a:r>
            <a:r>
              <a:rPr lang="en-US" b="0" i="0" u="sng" dirty="0">
                <a:effectLst/>
                <a:latin typeface="SeroWebPro"/>
              </a:rPr>
              <a:t> </a:t>
            </a:r>
            <a:r>
              <a:rPr lang="en-US" b="0" i="0" u="sng" strike="noStrike" dirty="0">
                <a:effectLst/>
                <a:latin typeface="SeroWebPr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</a:t>
            </a:r>
            <a:r>
              <a:rPr lang="en-US" b="0" i="0" u="sng" dirty="0">
                <a:effectLst/>
                <a:latin typeface="SeroWebPro"/>
              </a:rPr>
              <a:t> </a:t>
            </a:r>
            <a:r>
              <a:rPr lang="en-US" b="0" i="0" u="sng" strike="noStrike" dirty="0">
                <a:effectLst/>
                <a:latin typeface="SeroWebPr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Quo</a:t>
            </a:r>
            <a:r>
              <a:rPr lang="en-US" b="0" i="0" u="sng" dirty="0">
                <a:effectLst/>
                <a:latin typeface="SeroWebPro"/>
              </a:rPr>
              <a:t>" </a:t>
            </a:r>
            <a:r>
              <a:rPr lang="en-US" b="0" i="0" u="sng" strike="noStrike" dirty="0" err="1">
                <a:effectLst/>
                <a:latin typeface="SeroWebPr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Ordonówna</a:t>
            </a:r>
            <a:r>
              <a:rPr lang="en-US" b="0" i="0" u="sng" dirty="0">
                <a:effectLst/>
                <a:latin typeface="SeroWebPro"/>
              </a:rPr>
              <a:t> </a:t>
            </a:r>
            <a:r>
              <a:rPr lang="en-US" b="0" i="0" u="sng" strike="noStrike" dirty="0">
                <a:effectLst/>
                <a:latin typeface="SeroWebPro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performed</a:t>
            </a:r>
            <a:r>
              <a:rPr lang="en-US" b="0" i="0" u="sng" dirty="0">
                <a:effectLst/>
                <a:latin typeface="SeroWebPro"/>
              </a:rPr>
              <a:t> </a:t>
            </a:r>
            <a:r>
              <a:rPr lang="en-US" b="0" i="0" u="sng" strike="noStrike" dirty="0">
                <a:effectLst/>
                <a:latin typeface="SeroWebPro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</a:t>
            </a:r>
            <a:r>
              <a:rPr lang="en-US" b="0" i="0" u="sng" dirty="0">
                <a:effectLst/>
                <a:latin typeface="SeroWebPro"/>
              </a:rPr>
              <a:t> </a:t>
            </a:r>
            <a:r>
              <a:rPr lang="pl-PL" b="0" i="0" u="sng" strike="noStrike" dirty="0">
                <a:effectLst/>
                <a:latin typeface="SeroWebPro"/>
              </a:rPr>
              <a:t>the most </a:t>
            </a:r>
            <a:r>
              <a:rPr lang="pl-PL" b="0" i="0" u="sng" strike="noStrike" dirty="0" err="1">
                <a:effectLst/>
                <a:latin typeface="SeroWebPro"/>
              </a:rPr>
              <a:t>famous</a:t>
            </a:r>
            <a:r>
              <a:rPr lang="pl-PL" b="0" i="0" u="sng" strike="noStrike" dirty="0">
                <a:effectLst/>
                <a:latin typeface="SeroWebPro"/>
              </a:rPr>
              <a:t> </a:t>
            </a:r>
            <a:r>
              <a:rPr lang="pl-PL" b="0" i="0" u="sng" strike="noStrike" dirty="0" err="1">
                <a:effectLst/>
                <a:latin typeface="SeroWebPro"/>
              </a:rPr>
              <a:t>artists</a:t>
            </a:r>
            <a:r>
              <a:rPr lang="pl-PL" b="0" i="0" u="sng" strike="noStrike" dirty="0">
                <a:effectLst/>
                <a:latin typeface="SeroWebPro"/>
              </a:rPr>
              <a:t>.</a:t>
            </a:r>
            <a:endParaRPr lang="pl-PL" u="sng" dirty="0"/>
          </a:p>
        </p:txBody>
      </p:sp>
    </p:spTree>
    <p:extLst>
      <p:ext uri="{BB962C8B-B14F-4D97-AF65-F5344CB8AC3E}">
        <p14:creationId xmlns:p14="http://schemas.microsoft.com/office/powerpoint/2010/main" val="93050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A99A14B-3BDA-47DB-8064-E0E53A20A496}"/>
              </a:ext>
            </a:extLst>
          </p:cNvPr>
          <p:cNvSpPr txBox="1"/>
          <p:nvPr/>
        </p:nvSpPr>
        <p:spPr>
          <a:xfrm>
            <a:off x="1247311" y="905523"/>
            <a:ext cx="3799642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After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Quo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was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closed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did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any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theatre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gave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individual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recitals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has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performed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Poland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abroad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71BFC8D-B4F6-47EC-B246-40D26A6D1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08" y="2288786"/>
            <a:ext cx="4817847" cy="38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208B273-ADE5-4009-AB5E-E1253122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4" y="1242472"/>
            <a:ext cx="3653671" cy="4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24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D0CCA52-77F3-4395-98AB-716B1C70B715}"/>
              </a:ext>
            </a:extLst>
          </p:cNvPr>
          <p:cNvSpPr txBox="1"/>
          <p:nvPr/>
        </p:nvSpPr>
        <p:spPr>
          <a:xfrm>
            <a:off x="6273486" y="2648497"/>
            <a:ext cx="5542625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1931,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married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Michał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Tyszkiewicz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wrote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lyrics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many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Ordonka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songs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Unfortunately, </a:t>
            </a:r>
            <a:r>
              <a:rPr lang="pl-PL" b="0" i="0" dirty="0">
                <a:solidFill>
                  <a:srgbClr val="000000"/>
                </a:solidFill>
                <a:effectLst/>
              </a:rPr>
              <a:t>              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the husband's family did not accept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Ordonówna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</a:t>
            </a:r>
            <a:r>
              <a:rPr lang="pl-PL" b="0" i="0" dirty="0" err="1">
                <a:solidFill>
                  <a:srgbClr val="000000"/>
                </a:solidFill>
                <a:effectLst/>
              </a:rPr>
              <a:t>Aristocracy</a:t>
            </a:r>
            <a:r>
              <a:rPr lang="pl-PL" b="0" i="0" dirty="0">
                <a:solidFill>
                  <a:srgbClr val="000000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</a:rPr>
              <a:t>couldn’t</a:t>
            </a:r>
            <a:r>
              <a:rPr lang="pl-PL" b="0" i="0" dirty="0">
                <a:solidFill>
                  <a:srgbClr val="000000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</a:rPr>
              <a:t>marry</a:t>
            </a:r>
            <a:r>
              <a:rPr lang="pl-PL" b="0" i="0" dirty="0">
                <a:solidFill>
                  <a:srgbClr val="000000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</a:rPr>
              <a:t>artists</a:t>
            </a:r>
            <a:r>
              <a:rPr lang="pl-PL" b="0" i="0" dirty="0">
                <a:solidFill>
                  <a:srgbClr val="000000"/>
                </a:solidFill>
                <a:effectLst/>
              </a:rPr>
              <a:t>….</a:t>
            </a:r>
            <a:endParaRPr lang="pl-PL" sz="1800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2ACB647-5EFE-4E12-9A12-E896EE648A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7" y="1526913"/>
            <a:ext cx="5151939" cy="380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60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1DC24F7-FF49-4FA1-B11C-E7176EDA0050}"/>
              </a:ext>
            </a:extLst>
          </p:cNvPr>
          <p:cNvSpPr txBox="1"/>
          <p:nvPr/>
        </p:nvSpPr>
        <p:spPr>
          <a:xfrm>
            <a:off x="2833352" y="831294"/>
            <a:ext cx="6258757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1933 in the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film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0" i="0" u="sng" dirty="0">
                <a:solidFill>
                  <a:srgbClr val="000000"/>
                </a:solidFill>
                <a:effectLst/>
              </a:rPr>
              <a:t>"Spy in the </a:t>
            </a:r>
            <a:r>
              <a:rPr lang="pl-PL" b="0" i="0" u="sng" dirty="0" err="1">
                <a:solidFill>
                  <a:srgbClr val="000000"/>
                </a:solidFill>
                <a:effectLst/>
              </a:rPr>
              <a:t>Mask</a:t>
            </a:r>
            <a:r>
              <a:rPr lang="pl-PL" b="0" i="0" u="sng" dirty="0">
                <a:solidFill>
                  <a:srgbClr val="000000"/>
                </a:solidFill>
                <a:effectLst/>
              </a:rPr>
              <a:t>"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Hanka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Ordonówna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performed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hit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song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„Love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forgives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                   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lyrics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Julian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Tuwim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song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Ordonówna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enter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pantheon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-war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celebrities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Multimedia online 2" title="Hanka Ordonówna - Miłość ci wszystko wybaczy">
            <a:hlinkClick r:id="" action="ppaction://media"/>
            <a:extLst>
              <a:ext uri="{FF2B5EF4-FFF2-40B4-BE49-F238E27FC236}">
                <a16:creationId xmlns:a16="http://schemas.microsoft.com/office/drawing/2014/main" id="{3CC018BB-4DE3-433C-8ECB-BF83D0C670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23"/>
          <a:stretch>
            <a:fillRect/>
          </a:stretch>
        </p:blipFill>
        <p:spPr>
          <a:xfrm>
            <a:off x="3448605" y="2595591"/>
            <a:ext cx="5101321" cy="3825991"/>
          </a:xfrm>
          <a:prstGeom prst="rect">
            <a:avLst/>
          </a:prstGeom>
        </p:spPr>
      </p:pic>
      <p:pic>
        <p:nvPicPr>
          <p:cNvPr id="4" name="Picture 6" descr="Zobacz obraz źródłowy">
            <a:extLst>
              <a:ext uri="{FF2B5EF4-FFF2-40B4-BE49-F238E27FC236}">
                <a16:creationId xmlns:a16="http://schemas.microsoft.com/office/drawing/2014/main" id="{C32DAF52-A3BF-4DC8-8A84-429EC19AE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32" y="1845301"/>
            <a:ext cx="2635788" cy="341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6B0144C7-F86A-425A-A5A3-B7AF9FA53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240" y="1852447"/>
            <a:ext cx="2564312" cy="340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53299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e375b022-6093-4c32-8d88-603abf8a6e5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905298D0B2B34E92FE86D755BF33EB" ma:contentTypeVersion="10" ma:contentTypeDescription="Utwórz nowy dokument." ma:contentTypeScope="" ma:versionID="73fc3e163d44f6bae54933ae8f0babfa">
  <xsd:schema xmlns:xsd="http://www.w3.org/2001/XMLSchema" xmlns:xs="http://www.w3.org/2001/XMLSchema" xmlns:p="http://schemas.microsoft.com/office/2006/metadata/properties" xmlns:ns2="e375b022-6093-4c32-8d88-603abf8a6e50" targetNamespace="http://schemas.microsoft.com/office/2006/metadata/properties" ma:root="true" ma:fieldsID="a562096b6989467ebbc2c7be9b344b0d" ns2:_="">
    <xsd:import namespace="e375b022-6093-4c32-8d88-603abf8a6e50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5b022-6093-4c32-8d88-603abf8a6e50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D4AA88-D877-4FCE-9203-F0F7D299BF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DB616E-4594-42D5-828A-E2F31E0DCC4E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1beb2a1c-1137-48e1-bdc7-fe589af6cfee"/>
    <ds:schemaRef ds:uri="170f7217-f303-4c1d-93c8-4865791092a4"/>
    <ds:schemaRef ds:uri="http://www.w3.org/XML/1998/namespace"/>
    <ds:schemaRef ds:uri="http://purl.org/dc/dcmitype/"/>
    <ds:schemaRef ds:uri="e375b022-6093-4c32-8d88-603abf8a6e50"/>
  </ds:schemaRefs>
</ds:datastoreItem>
</file>

<file path=customXml/itemProps3.xml><?xml version="1.0" encoding="utf-8"?>
<ds:datastoreItem xmlns:ds="http://schemas.openxmlformats.org/officeDocument/2006/customXml" ds:itemID="{F8CF3821-F730-4BE4-8F13-59BD78240F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75b022-6093-4c32-8d88-603abf8a6e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501</Words>
  <Application>Microsoft Office PowerPoint</Application>
  <PresentationFormat>Panoramiczny</PresentationFormat>
  <Paragraphs>36</Paragraphs>
  <Slides>16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Broadway</vt:lpstr>
      <vt:lpstr>Calibri</vt:lpstr>
      <vt:lpstr>Calibri Light</vt:lpstr>
      <vt:lpstr>Roboto</vt:lpstr>
      <vt:lpstr>SeroWebPro</vt:lpstr>
      <vt:lpstr>Motyw pakietu Office</vt:lpstr>
      <vt:lpstr>HANKA ORDONÓWNA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HANKA ORDONÓWNA</dc:title>
  <dc:creator>Iwona Grynwald</dc:creator>
  <cp:lastModifiedBy>Izabella Krzywkowska</cp:lastModifiedBy>
  <cp:revision>52</cp:revision>
  <dcterms:created xsi:type="dcterms:W3CDTF">2021-02-07T19:36:15Z</dcterms:created>
  <dcterms:modified xsi:type="dcterms:W3CDTF">2021-04-30T15:23:23Z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0x01010008905298D0B2B34E92FE86D755BF33EB</vt:lpwstr>
  </property>
</Properties>
</file>