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22fc412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22fc412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22fc412b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22fc412b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22fc412b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22fc412b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itelslaid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aotise päis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46" name="Google Shape;46;p5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5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5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nult pealkiri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ealdisega sisu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790575" y="704850"/>
            <a:ext cx="75628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3439158" y="6214535"/>
            <a:ext cx="5184648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ldiallkirjaga pilt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601076" cy="638251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t-EE"/>
              <a:t>ILON WIKLAND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1562099" y="4682062"/>
            <a:ext cx="9233719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/>
            <a:r>
              <a:rPr lang="et-EE" sz="3200" dirty="0" smtClean="0"/>
              <a:t>     </a:t>
            </a:r>
            <a:r>
              <a:rPr lang="et-EE" sz="3200" dirty="0" err="1" smtClean="0"/>
              <a:t>An</a:t>
            </a:r>
            <a:r>
              <a:rPr lang="et-EE" sz="3200" dirty="0" smtClean="0"/>
              <a:t> </a:t>
            </a:r>
            <a:r>
              <a:rPr lang="en-US" sz="3200" dirty="0" smtClean="0"/>
              <a:t>Estonian-Swedish </a:t>
            </a:r>
            <a:r>
              <a:rPr lang="en-US" sz="3200" dirty="0"/>
              <a:t>artist and illustrator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t-EE"/>
              <a:t>Marie-Ilon Wikland</a:t>
            </a: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066800" y="2103125"/>
            <a:ext cx="49902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59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/>
              <a:t>born</a:t>
            </a:r>
            <a:r>
              <a:rPr lang="et-EE" sz="3000" dirty="0"/>
              <a:t> in 1930 in </a:t>
            </a:r>
            <a:r>
              <a:rPr lang="et-EE" sz="3000" dirty="0" smtClean="0"/>
              <a:t>Tartu, Estonia</a:t>
            </a:r>
          </a:p>
          <a:p>
            <a:pPr marL="182880" lvl="0" indent="-259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 smtClean="0"/>
              <a:t>raised</a:t>
            </a:r>
            <a:r>
              <a:rPr lang="et-EE" sz="3000" dirty="0" smtClean="0"/>
              <a:t> in Haapsalu, Estonia</a:t>
            </a:r>
            <a:endParaRPr sz="3000" dirty="0"/>
          </a:p>
          <a:p>
            <a:pPr marL="457200" lvl="0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476" y="1607574"/>
            <a:ext cx="6035424" cy="396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6252300" y="5568450"/>
            <a:ext cx="549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entury Gothic"/>
                <a:ea typeface="Century Gothic"/>
                <a:cs typeface="Century Gothic"/>
                <a:sym typeface="Century Gothic"/>
              </a:rPr>
              <a:t>https://lood.delfi.ee/eestinaine/raamat/ilon-wiklandi-saatuslik-kohtumine-astrid-lindgreniga?id=79886980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err="1" smtClean="0"/>
              <a:t>Emigration</a:t>
            </a:r>
            <a:endParaRPr dirty="0"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1066800" y="2103125"/>
            <a:ext cx="10058400" cy="393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27178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/>
              <a:t>In 1944  </a:t>
            </a:r>
            <a:r>
              <a:rPr lang="et-EE" sz="3000" dirty="0" err="1"/>
              <a:t>escaped</a:t>
            </a:r>
            <a:r>
              <a:rPr lang="et-EE" sz="3000" dirty="0"/>
              <a:t> </a:t>
            </a:r>
            <a:r>
              <a:rPr lang="et-EE" sz="3000" dirty="0" err="1"/>
              <a:t>from</a:t>
            </a:r>
            <a:r>
              <a:rPr lang="et-EE" sz="3000" dirty="0"/>
              <a:t> </a:t>
            </a:r>
            <a:r>
              <a:rPr lang="et-EE" sz="3000" dirty="0" err="1"/>
              <a:t>the</a:t>
            </a:r>
            <a:r>
              <a:rPr lang="et-EE" sz="3000" dirty="0"/>
              <a:t> </a:t>
            </a:r>
            <a:r>
              <a:rPr lang="et-EE" sz="3000" dirty="0" err="1"/>
              <a:t>second</a:t>
            </a:r>
            <a:r>
              <a:rPr lang="et-EE" sz="3000" dirty="0"/>
              <a:t> </a:t>
            </a:r>
            <a:r>
              <a:rPr lang="et-EE" sz="3000" dirty="0" err="1"/>
              <a:t>Soviet</a:t>
            </a:r>
            <a:r>
              <a:rPr lang="et-EE" sz="3000" dirty="0"/>
              <a:t> </a:t>
            </a:r>
            <a:r>
              <a:rPr lang="et-EE" sz="3000" dirty="0" err="1"/>
              <a:t>occupation</a:t>
            </a:r>
            <a:r>
              <a:rPr lang="et-EE" sz="3000" dirty="0"/>
              <a:t> of Estonia </a:t>
            </a:r>
            <a:r>
              <a:rPr lang="et-EE" sz="3000" dirty="0" err="1"/>
              <a:t>to</a:t>
            </a:r>
            <a:r>
              <a:rPr lang="et-EE" sz="3000" dirty="0"/>
              <a:t> </a:t>
            </a:r>
            <a:r>
              <a:rPr lang="et-EE" sz="3000" dirty="0" err="1"/>
              <a:t>Sweden</a:t>
            </a:r>
            <a:r>
              <a:rPr lang="et-EE" sz="3000" dirty="0"/>
              <a:t>.</a:t>
            </a:r>
            <a:endParaRPr sz="3000" dirty="0"/>
          </a:p>
          <a:p>
            <a:pPr marL="457200" lvl="1" indent="-25908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 smtClean="0"/>
              <a:t>She</a:t>
            </a:r>
            <a:r>
              <a:rPr lang="et-EE" sz="3000" dirty="0" smtClean="0"/>
              <a:t> </a:t>
            </a:r>
            <a:r>
              <a:rPr lang="et-EE" sz="3000" dirty="0" err="1" smtClean="0"/>
              <a:t>applied</a:t>
            </a:r>
            <a:r>
              <a:rPr lang="et-EE" sz="3000" dirty="0" smtClean="0"/>
              <a:t> </a:t>
            </a:r>
            <a:r>
              <a:rPr lang="et-EE" sz="3000" dirty="0" err="1"/>
              <a:t>for</a:t>
            </a:r>
            <a:r>
              <a:rPr lang="et-EE" sz="3000" dirty="0"/>
              <a:t> a </a:t>
            </a:r>
            <a:r>
              <a:rPr lang="et-EE" sz="3000" dirty="0" err="1"/>
              <a:t>job</a:t>
            </a:r>
            <a:r>
              <a:rPr lang="et-EE" sz="3000" dirty="0"/>
              <a:t> </a:t>
            </a:r>
            <a:r>
              <a:rPr lang="et-EE" sz="3000" dirty="0" err="1" smtClean="0"/>
              <a:t>as</a:t>
            </a:r>
            <a:r>
              <a:rPr lang="et-EE" sz="3000" dirty="0" smtClean="0"/>
              <a:t> </a:t>
            </a:r>
            <a:r>
              <a:rPr lang="et-EE" sz="3000" dirty="0" err="1" smtClean="0"/>
              <a:t>an</a:t>
            </a:r>
            <a:r>
              <a:rPr lang="et-EE" sz="3000" dirty="0" smtClean="0"/>
              <a:t> </a:t>
            </a:r>
            <a:r>
              <a:rPr lang="et-EE" sz="3000" dirty="0" err="1" smtClean="0"/>
              <a:t>illustrator</a:t>
            </a:r>
            <a:r>
              <a:rPr lang="et-EE" sz="3000" dirty="0" smtClean="0"/>
              <a:t> </a:t>
            </a:r>
            <a:r>
              <a:rPr lang="et-EE" sz="3000" dirty="0"/>
              <a:t>and </a:t>
            </a:r>
            <a:r>
              <a:rPr lang="et-EE" sz="3000" dirty="0" err="1"/>
              <a:t>met</a:t>
            </a:r>
            <a:r>
              <a:rPr lang="et-EE" sz="3000" dirty="0"/>
              <a:t> Astrid </a:t>
            </a:r>
            <a:r>
              <a:rPr lang="et-EE" sz="3000" dirty="0" err="1"/>
              <a:t>Lindgren</a:t>
            </a:r>
            <a:r>
              <a:rPr lang="et-EE" sz="3000" dirty="0"/>
              <a:t>.</a:t>
            </a:r>
            <a:endParaRPr sz="3000" dirty="0"/>
          </a:p>
          <a:p>
            <a:pPr marL="45720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err="1" smtClean="0"/>
              <a:t>Themes</a:t>
            </a:r>
            <a:r>
              <a:rPr lang="et-EE" dirty="0" smtClean="0"/>
              <a:t> of </a:t>
            </a:r>
            <a:r>
              <a:rPr lang="et-EE" dirty="0" err="1" smtClean="0"/>
              <a:t>her</a:t>
            </a:r>
            <a:r>
              <a:rPr lang="et-EE" dirty="0" smtClean="0"/>
              <a:t> </a:t>
            </a:r>
            <a:r>
              <a:rPr lang="et-EE" dirty="0" err="1" smtClean="0"/>
              <a:t>work</a:t>
            </a:r>
            <a:endParaRPr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302835" y="1761095"/>
            <a:ext cx="5497335" cy="403604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5908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smtClean="0"/>
              <a:t>In </a:t>
            </a:r>
            <a:r>
              <a:rPr lang="et-EE" sz="3000" dirty="0" err="1" smtClean="0"/>
              <a:t>her</a:t>
            </a:r>
            <a:r>
              <a:rPr lang="et-EE" sz="3000" dirty="0" smtClean="0"/>
              <a:t> </a:t>
            </a:r>
            <a:r>
              <a:rPr lang="et-EE" sz="3000" dirty="0" err="1" smtClean="0"/>
              <a:t>drawings</a:t>
            </a:r>
            <a:r>
              <a:rPr lang="et-EE" sz="3000" dirty="0" smtClean="0"/>
              <a:t> </a:t>
            </a:r>
            <a:r>
              <a:rPr lang="et-EE" sz="3000" dirty="0" err="1" smtClean="0"/>
              <a:t>s</a:t>
            </a:r>
            <a:r>
              <a:rPr lang="et-EE" sz="3000" dirty="0" err="1" smtClean="0"/>
              <a:t>he</a:t>
            </a:r>
            <a:r>
              <a:rPr lang="et-EE" sz="3000" dirty="0" smtClean="0"/>
              <a:t> </a:t>
            </a:r>
            <a:r>
              <a:rPr lang="et-EE" sz="3000" dirty="0" err="1" smtClean="0"/>
              <a:t>uses</a:t>
            </a:r>
            <a:r>
              <a:rPr lang="et-EE" sz="3000" dirty="0" smtClean="0"/>
              <a:t> </a:t>
            </a:r>
            <a:r>
              <a:rPr lang="et-EE" sz="3000" dirty="0" err="1" smtClean="0"/>
              <a:t>motifs</a:t>
            </a:r>
            <a:r>
              <a:rPr lang="et-EE" sz="3000" dirty="0" smtClean="0"/>
              <a:t> of Estonia, </a:t>
            </a:r>
            <a:r>
              <a:rPr lang="et-EE" sz="3000" dirty="0" err="1" smtClean="0"/>
              <a:t>especially</a:t>
            </a:r>
            <a:r>
              <a:rPr lang="et-EE" sz="3000" dirty="0" smtClean="0"/>
              <a:t>  Haapsalu – </a:t>
            </a:r>
            <a:r>
              <a:rPr lang="et-EE" sz="3000" dirty="0" err="1" smtClean="0"/>
              <a:t>the</a:t>
            </a:r>
            <a:r>
              <a:rPr lang="et-EE" sz="3000" dirty="0" smtClean="0"/>
              <a:t> </a:t>
            </a:r>
            <a:r>
              <a:rPr lang="et-EE" sz="3000" dirty="0" err="1" smtClean="0"/>
              <a:t>place</a:t>
            </a:r>
            <a:r>
              <a:rPr lang="et-EE" sz="3000" dirty="0" smtClean="0"/>
              <a:t> </a:t>
            </a:r>
            <a:r>
              <a:rPr lang="et-EE" sz="3000" dirty="0" smtClean="0"/>
              <a:t>in </a:t>
            </a:r>
            <a:r>
              <a:rPr lang="et-EE" sz="3000" dirty="0" err="1" smtClean="0"/>
              <a:t>Western</a:t>
            </a:r>
            <a:r>
              <a:rPr lang="et-EE" sz="3000" dirty="0" smtClean="0"/>
              <a:t> Estonia </a:t>
            </a:r>
            <a:r>
              <a:rPr lang="et-EE" sz="3000" dirty="0" err="1" smtClean="0"/>
              <a:t>where</a:t>
            </a:r>
            <a:r>
              <a:rPr lang="et-EE" sz="3000" dirty="0" smtClean="0"/>
              <a:t> </a:t>
            </a:r>
            <a:r>
              <a:rPr lang="et-EE" sz="3000" dirty="0" err="1" smtClean="0"/>
              <a:t>she</a:t>
            </a:r>
            <a:r>
              <a:rPr lang="et-EE" sz="3000" dirty="0" smtClean="0"/>
              <a:t> </a:t>
            </a:r>
            <a:r>
              <a:rPr lang="et-EE" sz="3000" dirty="0" err="1" smtClean="0"/>
              <a:t>was</a:t>
            </a:r>
            <a:r>
              <a:rPr lang="et-EE" sz="3000" dirty="0" smtClean="0"/>
              <a:t> </a:t>
            </a:r>
            <a:r>
              <a:rPr lang="et-EE" sz="3000" dirty="0" err="1" smtClean="0"/>
              <a:t>raised</a:t>
            </a:r>
            <a:r>
              <a:rPr lang="et-EE" sz="30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lang="et-EE" sz="3000" dirty="0" smtClean="0"/>
          </a:p>
          <a:p>
            <a:pPr marL="182880" lvl="0" indent="-25908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/>
              <a:t>I</a:t>
            </a:r>
            <a:r>
              <a:rPr lang="et-EE" sz="3000" dirty="0" smtClean="0"/>
              <a:t>n </a:t>
            </a:r>
            <a:r>
              <a:rPr lang="et-EE" sz="3000" dirty="0"/>
              <a:t>2004 </a:t>
            </a:r>
            <a:r>
              <a:rPr lang="et-EE" sz="3000" dirty="0" err="1"/>
              <a:t>she</a:t>
            </a:r>
            <a:r>
              <a:rPr lang="et-EE" sz="3000" dirty="0"/>
              <a:t> </a:t>
            </a:r>
            <a:r>
              <a:rPr lang="et-EE" sz="3000" dirty="0" err="1"/>
              <a:t>decided</a:t>
            </a:r>
            <a:r>
              <a:rPr lang="et-EE" sz="3000" dirty="0"/>
              <a:t> </a:t>
            </a:r>
            <a:endParaRPr sz="3000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3000" dirty="0" err="1"/>
              <a:t>to</a:t>
            </a:r>
            <a:r>
              <a:rPr lang="et-EE" sz="3000" dirty="0"/>
              <a:t> </a:t>
            </a:r>
            <a:r>
              <a:rPr lang="et-EE" sz="3000" dirty="0" err="1" smtClean="0"/>
              <a:t>give</a:t>
            </a:r>
            <a:r>
              <a:rPr lang="et-EE" sz="3000" dirty="0" smtClean="0"/>
              <a:t> </a:t>
            </a:r>
            <a:r>
              <a:rPr lang="et-EE" sz="3000" dirty="0" err="1" smtClean="0"/>
              <a:t>her</a:t>
            </a:r>
            <a:r>
              <a:rPr lang="et-EE" sz="3000" dirty="0" smtClean="0"/>
              <a:t> </a:t>
            </a:r>
            <a:r>
              <a:rPr lang="et-EE" sz="3000" dirty="0" err="1"/>
              <a:t>original</a:t>
            </a:r>
            <a:r>
              <a:rPr lang="et-EE" sz="3000" dirty="0"/>
              <a:t> </a:t>
            </a:r>
            <a:endParaRPr sz="3000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000" dirty="0" err="1"/>
              <a:t>artwork</a:t>
            </a:r>
            <a:r>
              <a:rPr lang="et-EE" sz="3000" dirty="0"/>
              <a:t> </a:t>
            </a:r>
            <a:r>
              <a:rPr lang="et-EE" sz="3000" dirty="0" err="1"/>
              <a:t>to</a:t>
            </a:r>
            <a:r>
              <a:rPr lang="et-EE" sz="3000" dirty="0"/>
              <a:t> </a:t>
            </a:r>
            <a:r>
              <a:rPr lang="et-EE" sz="3000" dirty="0" smtClean="0"/>
              <a:t>Estonia </a:t>
            </a:r>
            <a:r>
              <a:rPr lang="et-EE" sz="3000" dirty="0" err="1" smtClean="0"/>
              <a:t>as</a:t>
            </a:r>
            <a:r>
              <a:rPr lang="et-EE" sz="3000" dirty="0" smtClean="0"/>
              <a:t> a </a:t>
            </a:r>
            <a:r>
              <a:rPr lang="et-EE" sz="3000" dirty="0" err="1" smtClean="0"/>
              <a:t>gift</a:t>
            </a:r>
            <a:r>
              <a:rPr lang="et-EE" sz="3000" dirty="0" smtClean="0"/>
              <a:t>.</a:t>
            </a:r>
            <a:endParaRPr sz="3000" dirty="0"/>
          </a:p>
          <a:p>
            <a:pPr marL="18288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5000" cy="374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136" y="1850020"/>
            <a:ext cx="6076334" cy="389205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5088194" y="5830998"/>
            <a:ext cx="6607276" cy="65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>
                <a:latin typeface="Century Gothic"/>
                <a:ea typeface="Century Gothic"/>
                <a:cs typeface="Century Gothic"/>
                <a:sym typeface="Century Gothic"/>
              </a:rPr>
              <a:t>https://www.e-kunstisalong.ee/Vaike_tudruk_laheb_suurde_maailma_Ilon_Wikland_6532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t-EE" dirty="0" err="1" smtClean="0"/>
              <a:t>Her</a:t>
            </a:r>
            <a:r>
              <a:rPr lang="et-EE" dirty="0" smtClean="0"/>
              <a:t> </a:t>
            </a:r>
            <a:r>
              <a:rPr lang="et-EE" dirty="0" err="1" smtClean="0"/>
              <a:t>book</a:t>
            </a:r>
            <a:r>
              <a:rPr lang="et-EE" dirty="0" smtClean="0"/>
              <a:t> </a:t>
            </a:r>
            <a:r>
              <a:rPr lang="et-EE" dirty="0" err="1" smtClean="0"/>
              <a:t>illustrations</a:t>
            </a:r>
            <a:endParaRPr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/>
              <a:t>She</a:t>
            </a:r>
            <a:r>
              <a:rPr lang="et-EE" sz="3000" dirty="0"/>
              <a:t> </a:t>
            </a:r>
            <a:r>
              <a:rPr lang="et-EE" sz="3000" dirty="0" err="1"/>
              <a:t>was</a:t>
            </a:r>
            <a:r>
              <a:rPr lang="et-EE" sz="3000" dirty="0"/>
              <a:t> </a:t>
            </a:r>
            <a:r>
              <a:rPr lang="et-EE" sz="3000" dirty="0" err="1"/>
              <a:t>able</a:t>
            </a:r>
            <a:r>
              <a:rPr lang="et-EE" sz="3000" dirty="0"/>
              <a:t> </a:t>
            </a:r>
            <a:r>
              <a:rPr lang="et-EE" sz="3000" dirty="0" err="1"/>
              <a:t>to</a:t>
            </a:r>
            <a:r>
              <a:rPr lang="et-EE" sz="3000" dirty="0"/>
              <a:t> </a:t>
            </a:r>
            <a:r>
              <a:rPr lang="et-EE" sz="3000" dirty="0" err="1"/>
              <a:t>draw</a:t>
            </a:r>
            <a:r>
              <a:rPr lang="et-EE" sz="3000" dirty="0"/>
              <a:t> </a:t>
            </a:r>
            <a:r>
              <a:rPr lang="et-EE" sz="3000" dirty="0" err="1"/>
              <a:t>fairytales</a:t>
            </a:r>
            <a:r>
              <a:rPr lang="et-EE" sz="3000" dirty="0"/>
              <a:t>.</a:t>
            </a:r>
            <a:endParaRPr sz="3000" dirty="0"/>
          </a:p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18288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 smtClean="0"/>
              <a:t>She</a:t>
            </a:r>
            <a:r>
              <a:rPr lang="et-EE" sz="3000" dirty="0" smtClean="0"/>
              <a:t> </a:t>
            </a:r>
            <a:r>
              <a:rPr lang="et-EE" sz="3000" dirty="0" err="1" smtClean="0"/>
              <a:t>has</a:t>
            </a:r>
            <a:r>
              <a:rPr lang="et-EE" sz="3000" dirty="0" smtClean="0"/>
              <a:t> </a:t>
            </a:r>
            <a:r>
              <a:rPr lang="et-EE" sz="3000" dirty="0" err="1"/>
              <a:t>illustrated</a:t>
            </a:r>
            <a:r>
              <a:rPr lang="et-EE" sz="3000" dirty="0"/>
              <a:t> </a:t>
            </a:r>
            <a:r>
              <a:rPr lang="et-EE" sz="3000" dirty="0" err="1"/>
              <a:t>the</a:t>
            </a:r>
            <a:r>
              <a:rPr lang="et-EE" sz="3000" dirty="0"/>
              <a:t> </a:t>
            </a:r>
            <a:r>
              <a:rPr lang="et-EE" sz="3000" dirty="0" err="1"/>
              <a:t>greatest</a:t>
            </a:r>
            <a:r>
              <a:rPr lang="et-EE" sz="3000" dirty="0"/>
              <a:t> number of </a:t>
            </a:r>
            <a:r>
              <a:rPr lang="et-EE" sz="3000" dirty="0" smtClean="0"/>
              <a:t>Astrid </a:t>
            </a:r>
            <a:r>
              <a:rPr lang="et-EE" sz="3000" dirty="0" err="1" smtClean="0"/>
              <a:t>Lindgren`s</a:t>
            </a:r>
            <a:r>
              <a:rPr lang="et-EE" sz="3000" dirty="0" smtClean="0"/>
              <a:t> </a:t>
            </a:r>
            <a:r>
              <a:rPr lang="et-EE" sz="3000" dirty="0" err="1"/>
              <a:t>books</a:t>
            </a:r>
            <a:endParaRPr sz="3000" dirty="0"/>
          </a:p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39" name="Google Shape;139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66736" y="642593"/>
            <a:ext cx="4178012" cy="52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5431700" y="5881075"/>
            <a:ext cx="58224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smtClean="0">
                <a:latin typeface="Century Gothic"/>
                <a:ea typeface="Century Gothic"/>
                <a:cs typeface="Century Gothic"/>
                <a:sym typeface="Century Gothic"/>
              </a:rPr>
              <a:t>https</a:t>
            </a:r>
            <a:r>
              <a:rPr lang="et-EE" dirty="0">
                <a:latin typeface="Century Gothic"/>
                <a:ea typeface="Century Gothic"/>
                <a:cs typeface="Century Gothic"/>
                <a:sym typeface="Century Gothic"/>
              </a:rPr>
              <a:t>://www.raamatuvahetus.ee/bullerby-lapsed/9789949144556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2452" y="2103120"/>
            <a:ext cx="10682748" cy="3634857"/>
          </a:xfrm>
        </p:spPr>
        <p:txBody>
          <a:bodyPr/>
          <a:lstStyle/>
          <a:p>
            <a:pPr marL="114300" indent="0">
              <a:buNone/>
            </a:pPr>
            <a:r>
              <a:rPr lang="en-US" sz="3000" dirty="0" err="1"/>
              <a:t>Ilon</a:t>
            </a:r>
            <a:r>
              <a:rPr lang="en-US" sz="3000" dirty="0"/>
              <a:t> </a:t>
            </a:r>
            <a:r>
              <a:rPr lang="en-US" sz="3000" dirty="0" err="1"/>
              <a:t>Wikland's</a:t>
            </a:r>
            <a:r>
              <a:rPr lang="en-US" sz="3000" dirty="0"/>
              <a:t> </a:t>
            </a:r>
            <a:r>
              <a:rPr lang="en-US" sz="3000" dirty="0" smtClean="0"/>
              <a:t>illustrations</a:t>
            </a:r>
            <a:endParaRPr lang="et-EE" sz="3000" dirty="0" smtClean="0"/>
          </a:p>
          <a:p>
            <a:pPr marL="114300" indent="0">
              <a:buNone/>
            </a:pPr>
            <a:r>
              <a:rPr lang="en-US" sz="3000" dirty="0" smtClean="0"/>
              <a:t> </a:t>
            </a:r>
            <a:r>
              <a:rPr lang="en-US" sz="3000" dirty="0"/>
              <a:t>to </a:t>
            </a:r>
            <a:r>
              <a:rPr lang="et-EE" sz="3000" dirty="0" smtClean="0"/>
              <a:t>Astrid </a:t>
            </a:r>
            <a:r>
              <a:rPr lang="et-EE" sz="3000" dirty="0" err="1" smtClean="0"/>
              <a:t>Lindgren’s</a:t>
            </a:r>
            <a:r>
              <a:rPr lang="et-EE" sz="3000" dirty="0" smtClean="0"/>
              <a:t> </a:t>
            </a:r>
            <a:r>
              <a:rPr lang="et-EE" sz="3000" dirty="0" err="1" smtClean="0"/>
              <a:t>book</a:t>
            </a:r>
            <a:endParaRPr lang="et-EE" sz="3000" dirty="0" smtClean="0"/>
          </a:p>
          <a:p>
            <a:pPr marL="114300" indent="0">
              <a:buNone/>
            </a:pPr>
            <a:r>
              <a:rPr lang="et-EE" sz="3000" dirty="0" smtClean="0"/>
              <a:t>“</a:t>
            </a:r>
            <a:r>
              <a:rPr lang="en-US" sz="3000" dirty="0" err="1" smtClean="0"/>
              <a:t>Karlsson</a:t>
            </a:r>
            <a:r>
              <a:rPr lang="et-EE" sz="3000" dirty="0" smtClean="0"/>
              <a:t>-o</a:t>
            </a:r>
            <a:r>
              <a:rPr lang="en-US" sz="3000" dirty="0" smtClean="0"/>
              <a:t>n</a:t>
            </a:r>
            <a:r>
              <a:rPr lang="et-EE" sz="3000" dirty="0" smtClean="0"/>
              <a:t>-</a:t>
            </a:r>
            <a:r>
              <a:rPr lang="en-US" sz="3000" dirty="0" smtClean="0"/>
              <a:t>the</a:t>
            </a:r>
            <a:r>
              <a:rPr lang="et-EE" sz="3000" dirty="0" smtClean="0"/>
              <a:t>-</a:t>
            </a:r>
            <a:r>
              <a:rPr lang="en-US" sz="3000" dirty="0" smtClean="0"/>
              <a:t> </a:t>
            </a:r>
            <a:r>
              <a:rPr lang="et-EE" sz="3000" dirty="0"/>
              <a:t>R</a:t>
            </a:r>
            <a:r>
              <a:rPr lang="en-US" sz="3000" dirty="0" err="1" smtClean="0"/>
              <a:t>oof</a:t>
            </a:r>
            <a:r>
              <a:rPr lang="et-EE" sz="3000" dirty="0" smtClean="0"/>
              <a:t>“</a:t>
            </a:r>
            <a:endParaRPr lang="en-US" sz="3000" dirty="0"/>
          </a:p>
        </p:txBody>
      </p:sp>
      <p:sp>
        <p:nvSpPr>
          <p:cNvPr id="7" name="Teksti kohatäide 2"/>
          <p:cNvSpPr txBox="1">
            <a:spLocks/>
          </p:cNvSpPr>
          <p:nvPr/>
        </p:nvSpPr>
        <p:spPr>
          <a:xfrm>
            <a:off x="442451" y="2103120"/>
            <a:ext cx="5058697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3000" dirty="0" err="1" smtClean="0"/>
              <a:t>Ilon</a:t>
            </a:r>
            <a:r>
              <a:rPr lang="en-US" sz="3000" dirty="0" smtClean="0"/>
              <a:t> </a:t>
            </a:r>
            <a:r>
              <a:rPr lang="en-US" sz="3000" dirty="0" err="1" smtClean="0"/>
              <a:t>Wikland's</a:t>
            </a:r>
            <a:r>
              <a:rPr lang="en-US" sz="3000" dirty="0" smtClean="0"/>
              <a:t> illustrations</a:t>
            </a:r>
            <a:endParaRPr lang="et-EE" sz="3000" dirty="0" smtClean="0"/>
          </a:p>
          <a:p>
            <a:pPr marL="114300" indent="0">
              <a:buFont typeface="Arial"/>
              <a:buNone/>
            </a:pPr>
            <a:r>
              <a:rPr lang="en-US" sz="3000" dirty="0" smtClean="0"/>
              <a:t> to </a:t>
            </a:r>
            <a:r>
              <a:rPr lang="et-EE" sz="3000" dirty="0" smtClean="0"/>
              <a:t>Astrid </a:t>
            </a:r>
            <a:r>
              <a:rPr lang="et-EE" sz="3000" dirty="0" err="1" smtClean="0"/>
              <a:t>Lindgren’s</a:t>
            </a:r>
            <a:r>
              <a:rPr lang="et-EE" sz="3000" dirty="0" smtClean="0"/>
              <a:t> </a:t>
            </a:r>
            <a:r>
              <a:rPr lang="et-EE" sz="3000" dirty="0" err="1" smtClean="0"/>
              <a:t>book</a:t>
            </a:r>
            <a:endParaRPr lang="et-EE" sz="3000" dirty="0" smtClean="0"/>
          </a:p>
          <a:p>
            <a:pPr marL="114300" indent="0">
              <a:buFont typeface="Arial"/>
              <a:buNone/>
            </a:pPr>
            <a:r>
              <a:rPr lang="et-EE" sz="3000" dirty="0" smtClean="0"/>
              <a:t>“</a:t>
            </a:r>
            <a:r>
              <a:rPr lang="en-US" sz="3000" dirty="0" err="1" smtClean="0"/>
              <a:t>Karlsson</a:t>
            </a:r>
            <a:r>
              <a:rPr lang="et-EE" sz="3000" dirty="0" smtClean="0"/>
              <a:t>-o</a:t>
            </a:r>
            <a:r>
              <a:rPr lang="en-US" sz="3000" dirty="0" smtClean="0"/>
              <a:t>n</a:t>
            </a:r>
            <a:r>
              <a:rPr lang="et-EE" sz="3000" dirty="0" smtClean="0"/>
              <a:t>-</a:t>
            </a:r>
            <a:r>
              <a:rPr lang="en-US" sz="3000" dirty="0" smtClean="0"/>
              <a:t>the</a:t>
            </a:r>
            <a:r>
              <a:rPr lang="et-EE" sz="3000" dirty="0" smtClean="0"/>
              <a:t>-</a:t>
            </a:r>
            <a:r>
              <a:rPr lang="en-US" sz="3000" dirty="0" smtClean="0"/>
              <a:t> </a:t>
            </a:r>
            <a:r>
              <a:rPr lang="et-EE" sz="3000" dirty="0" smtClean="0"/>
              <a:t>R</a:t>
            </a:r>
            <a:r>
              <a:rPr lang="en-US" sz="3000" dirty="0" err="1" smtClean="0"/>
              <a:t>oof</a:t>
            </a:r>
            <a:r>
              <a:rPr lang="et-EE" sz="3000" dirty="0" smtClean="0"/>
              <a:t>“</a:t>
            </a:r>
            <a:endParaRPr lang="en-US" sz="3000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916" y="825910"/>
            <a:ext cx="6411401" cy="4912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1148" y="5881151"/>
            <a:ext cx="6120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04619" y="5737978"/>
            <a:ext cx="6912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   h</a:t>
            </a:r>
            <a:r>
              <a:rPr lang="en-US" dirty="0" smtClean="0"/>
              <a:t>ttps</a:t>
            </a:r>
            <a:r>
              <a:rPr lang="en-US" dirty="0"/>
              <a:t>://estonianworld.com/culture/ilon-wikland-is-in-the-hearts-of-estonians/</a:t>
            </a:r>
          </a:p>
        </p:txBody>
      </p:sp>
    </p:spTree>
    <p:extLst>
      <p:ext uri="{BB962C8B-B14F-4D97-AF65-F5344CB8AC3E}">
        <p14:creationId xmlns:p14="http://schemas.microsoft.com/office/powerpoint/2010/main" val="320665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Illustrated books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/>
              <a:t>The</a:t>
            </a:r>
            <a:r>
              <a:rPr lang="et-EE" sz="3000" dirty="0"/>
              <a:t> </a:t>
            </a:r>
            <a:r>
              <a:rPr lang="et-EE" sz="3000" dirty="0" err="1"/>
              <a:t>Six</a:t>
            </a:r>
            <a:r>
              <a:rPr lang="et-EE" sz="3000" dirty="0"/>
              <a:t> </a:t>
            </a:r>
            <a:r>
              <a:rPr lang="et-EE" sz="3000" dirty="0" err="1"/>
              <a:t>Bullerby</a:t>
            </a:r>
            <a:r>
              <a:rPr lang="et-EE" sz="3000" dirty="0"/>
              <a:t> </a:t>
            </a:r>
            <a:r>
              <a:rPr lang="et-EE" sz="3000" dirty="0" err="1"/>
              <a:t>Children</a:t>
            </a:r>
            <a:endParaRPr sz="3000" dirty="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 smtClean="0"/>
              <a:t>Karlsson</a:t>
            </a:r>
            <a:r>
              <a:rPr lang="et-EE" sz="3000" dirty="0" smtClean="0"/>
              <a:t>-on-</a:t>
            </a:r>
            <a:r>
              <a:rPr lang="et-EE" sz="3000" dirty="0" err="1" smtClean="0"/>
              <a:t>the</a:t>
            </a:r>
            <a:r>
              <a:rPr lang="et-EE" sz="3000" dirty="0" smtClean="0"/>
              <a:t>-</a:t>
            </a:r>
            <a:r>
              <a:rPr lang="et-EE" sz="3000" dirty="0" err="1" smtClean="0"/>
              <a:t>Roof</a:t>
            </a:r>
            <a:r>
              <a:rPr lang="et-EE" sz="3000" dirty="0" smtClean="0"/>
              <a:t> </a:t>
            </a:r>
            <a:endParaRPr sz="3000" dirty="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/>
              <a:t>Ronia</a:t>
            </a:r>
            <a:r>
              <a:rPr lang="et-EE" sz="3000" dirty="0"/>
              <a:t> </a:t>
            </a:r>
            <a:r>
              <a:rPr lang="et-EE" sz="3000" dirty="0" err="1"/>
              <a:t>the</a:t>
            </a:r>
            <a:r>
              <a:rPr lang="et-EE" sz="3000" dirty="0"/>
              <a:t> </a:t>
            </a:r>
            <a:r>
              <a:rPr lang="et-EE" sz="3000" dirty="0" err="1"/>
              <a:t>Robber`s</a:t>
            </a:r>
            <a:r>
              <a:rPr lang="et-EE" sz="3000" dirty="0"/>
              <a:t> </a:t>
            </a:r>
            <a:r>
              <a:rPr lang="et-EE" sz="3000" dirty="0" err="1"/>
              <a:t>Daughter</a:t>
            </a:r>
            <a:endParaRPr sz="3000" dirty="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/>
              <a:t>The</a:t>
            </a:r>
            <a:r>
              <a:rPr lang="et-EE" sz="3000" dirty="0"/>
              <a:t> </a:t>
            </a:r>
            <a:r>
              <a:rPr lang="et-EE" sz="3000" dirty="0" err="1"/>
              <a:t>Brothers</a:t>
            </a:r>
            <a:r>
              <a:rPr lang="et-EE" sz="3000" dirty="0"/>
              <a:t> </a:t>
            </a:r>
            <a:r>
              <a:rPr lang="et-EE" sz="3000" dirty="0" err="1"/>
              <a:t>Lionheart</a:t>
            </a:r>
            <a:endParaRPr sz="3000" dirty="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/>
              <a:t>Mio</a:t>
            </a:r>
            <a:r>
              <a:rPr lang="et-EE" sz="3000" dirty="0"/>
              <a:t>, </a:t>
            </a:r>
            <a:r>
              <a:rPr lang="et-EE" sz="3000" dirty="0" err="1"/>
              <a:t>My</a:t>
            </a:r>
            <a:r>
              <a:rPr lang="et-EE" sz="3000" dirty="0"/>
              <a:t> </a:t>
            </a:r>
            <a:r>
              <a:rPr lang="et-EE" sz="3000" dirty="0" err="1"/>
              <a:t>Son</a:t>
            </a:r>
            <a:endParaRPr sz="3000"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427703" y="642594"/>
            <a:ext cx="1069749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t-EE" dirty="0" err="1" smtClean="0"/>
              <a:t>Ilon’s</a:t>
            </a:r>
            <a:r>
              <a:rPr lang="et-EE" dirty="0" smtClean="0"/>
              <a:t> </a:t>
            </a:r>
            <a:r>
              <a:rPr lang="et-EE" dirty="0" err="1"/>
              <a:t>Wonderland</a:t>
            </a:r>
            <a:endParaRPr dirty="0"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530942" y="1578077"/>
            <a:ext cx="10594258" cy="445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/>
              <a:t>On </a:t>
            </a:r>
            <a:r>
              <a:rPr lang="et-EE" sz="3000" dirty="0"/>
              <a:t>1</a:t>
            </a:r>
            <a:r>
              <a:rPr lang="et-EE" sz="3000" dirty="0" smtClean="0"/>
              <a:t> </a:t>
            </a:r>
            <a:r>
              <a:rPr lang="et-EE" sz="3000" dirty="0" err="1"/>
              <a:t>July</a:t>
            </a:r>
            <a:r>
              <a:rPr lang="et-EE" sz="3000" dirty="0"/>
              <a:t> </a:t>
            </a:r>
            <a:r>
              <a:rPr lang="et-EE" sz="3000" dirty="0" smtClean="0"/>
              <a:t>2009 </a:t>
            </a:r>
            <a:endParaRPr sz="3000" dirty="0"/>
          </a:p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000" dirty="0" smtClean="0"/>
              <a:t>a </a:t>
            </a:r>
            <a:r>
              <a:rPr lang="et-EE" sz="3000" dirty="0" err="1" smtClean="0"/>
              <a:t>museum</a:t>
            </a:r>
            <a:r>
              <a:rPr lang="et-EE" sz="3000" dirty="0" smtClean="0"/>
              <a:t> </a:t>
            </a:r>
            <a:r>
              <a:rPr lang="et-EE" sz="3000" dirty="0" err="1" smtClean="0"/>
              <a:t>based</a:t>
            </a:r>
            <a:r>
              <a:rPr lang="et-EE" sz="3000" dirty="0" smtClean="0"/>
              <a:t> on</a:t>
            </a:r>
          </a:p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000" dirty="0" err="1" smtClean="0"/>
              <a:t>Ilon’s</a:t>
            </a:r>
            <a:r>
              <a:rPr lang="et-EE" sz="3000" dirty="0" smtClean="0"/>
              <a:t> </a:t>
            </a:r>
            <a:r>
              <a:rPr lang="et-EE" sz="3000" dirty="0" err="1" smtClean="0"/>
              <a:t>work</a:t>
            </a:r>
            <a:r>
              <a:rPr lang="et-EE" sz="3000" dirty="0" smtClean="0"/>
              <a:t> </a:t>
            </a:r>
            <a:r>
              <a:rPr lang="et-EE" sz="3000" dirty="0" err="1" smtClean="0"/>
              <a:t>was</a:t>
            </a:r>
            <a:r>
              <a:rPr lang="et-EE" sz="3000" dirty="0" smtClean="0"/>
              <a:t> </a:t>
            </a:r>
            <a:r>
              <a:rPr lang="et-EE" sz="3000" dirty="0" err="1" smtClean="0"/>
              <a:t>opened</a:t>
            </a:r>
            <a:r>
              <a:rPr lang="et-EE" sz="3000" dirty="0" smtClean="0"/>
              <a:t> </a:t>
            </a:r>
          </a:p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3000" dirty="0"/>
              <a:t>i</a:t>
            </a:r>
            <a:r>
              <a:rPr lang="et-EE" sz="3000" dirty="0" smtClean="0"/>
              <a:t>n Haapsalu.</a:t>
            </a:r>
            <a:endParaRPr sz="3000" dirty="0"/>
          </a:p>
          <a:p>
            <a:pPr marL="182880" lvl="0" indent="-2590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000"/>
              <a:buChar char="•"/>
            </a:pPr>
            <a:r>
              <a:rPr lang="et-EE" sz="3000" dirty="0" err="1" smtClean="0"/>
              <a:t>It</a:t>
            </a:r>
            <a:r>
              <a:rPr lang="et-EE" sz="3000" dirty="0" smtClean="0"/>
              <a:t> </a:t>
            </a:r>
            <a:r>
              <a:rPr lang="et-EE" sz="3000" dirty="0" err="1" smtClean="0"/>
              <a:t>offers</a:t>
            </a:r>
            <a:r>
              <a:rPr lang="et-EE" sz="3000" dirty="0" smtClean="0"/>
              <a:t> </a:t>
            </a:r>
            <a:r>
              <a:rPr lang="et-EE" sz="3000" dirty="0" err="1" smtClean="0"/>
              <a:t>enjoyment</a:t>
            </a:r>
            <a:r>
              <a:rPr lang="et-EE" sz="3000" dirty="0" smtClean="0"/>
              <a:t> </a:t>
            </a:r>
            <a:r>
              <a:rPr lang="et-EE" sz="3000" dirty="0" err="1" smtClean="0"/>
              <a:t>for</a:t>
            </a:r>
            <a:endParaRPr lang="et-EE" sz="3000" dirty="0" smtClean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000"/>
              <a:buNone/>
            </a:pPr>
            <a:r>
              <a:rPr lang="et-EE" sz="3000" dirty="0" err="1" smtClean="0"/>
              <a:t>children</a:t>
            </a:r>
            <a:r>
              <a:rPr lang="et-EE" sz="3000" dirty="0" smtClean="0"/>
              <a:t> </a:t>
            </a:r>
            <a:r>
              <a:rPr lang="et-EE" sz="3000" dirty="0" err="1" smtClean="0"/>
              <a:t>as</a:t>
            </a:r>
            <a:r>
              <a:rPr lang="et-EE" sz="3000" dirty="0" smtClean="0"/>
              <a:t> </a:t>
            </a:r>
            <a:r>
              <a:rPr lang="et-EE" sz="3000" dirty="0" err="1" smtClean="0"/>
              <a:t>well</a:t>
            </a:r>
            <a:r>
              <a:rPr lang="et-EE" sz="3000" dirty="0" smtClean="0"/>
              <a:t> </a:t>
            </a:r>
            <a:r>
              <a:rPr lang="et-EE" sz="3000" dirty="0" err="1" smtClean="0"/>
              <a:t>as</a:t>
            </a:r>
            <a:r>
              <a:rPr lang="et-EE" sz="3000" dirty="0" smtClean="0"/>
              <a:t> </a:t>
            </a:r>
            <a:r>
              <a:rPr lang="et-EE" sz="3000" dirty="0" err="1" smtClean="0"/>
              <a:t>for</a:t>
            </a:r>
            <a:r>
              <a:rPr lang="et-EE" sz="3000" dirty="0" smtClean="0"/>
              <a:t> </a:t>
            </a:r>
            <a:r>
              <a:rPr lang="et-EE" sz="3000" dirty="0" err="1" smtClean="0"/>
              <a:t>the</a:t>
            </a:r>
            <a:r>
              <a:rPr lang="et-EE" sz="3000" dirty="0" smtClean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000"/>
              <a:buNone/>
            </a:pPr>
            <a:r>
              <a:rPr lang="et-EE" sz="3000" dirty="0" err="1" smtClean="0"/>
              <a:t>whole</a:t>
            </a:r>
            <a:r>
              <a:rPr lang="et-EE" sz="3000" dirty="0" smtClean="0"/>
              <a:t> </a:t>
            </a:r>
            <a:r>
              <a:rPr lang="et-EE" sz="3000" dirty="0" err="1" smtClean="0"/>
              <a:t>family</a:t>
            </a:r>
            <a:r>
              <a:rPr lang="et-EE" sz="3000" dirty="0"/>
              <a:t>.</a:t>
            </a:r>
            <a:endParaRPr sz="3000" dirty="0"/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899652"/>
            <a:ext cx="5726389" cy="474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50" y="5125675"/>
            <a:ext cx="666750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7600450" y="5646625"/>
            <a:ext cx="39663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Century Gothic"/>
                <a:ea typeface="Century Gothic"/>
                <a:cs typeface="Century Gothic"/>
                <a:sym typeface="Century Gothic"/>
              </a:rPr>
              <a:t>https://www.salm.ee/wp-content/uploads/2015/07/MKL-090-700x461@2x.jpg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212</Words>
  <Application>Microsoft Office PowerPoint</Application>
  <PresentationFormat>Laiekraan</PresentationFormat>
  <Paragraphs>43</Paragraphs>
  <Slides>8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11" baseType="lpstr">
      <vt:lpstr>Century Gothic</vt:lpstr>
      <vt:lpstr>Arial</vt:lpstr>
      <vt:lpstr>Savon</vt:lpstr>
      <vt:lpstr>ILON WIKLAND</vt:lpstr>
      <vt:lpstr>Marie-Ilon Wikland</vt:lpstr>
      <vt:lpstr>Emigration</vt:lpstr>
      <vt:lpstr>Themes of her work</vt:lpstr>
      <vt:lpstr>Her book illustrations</vt:lpstr>
      <vt:lpstr>PowerPointi esitlus</vt:lpstr>
      <vt:lpstr>Illustrated books</vt:lpstr>
      <vt:lpstr>Ilon’s Wonderland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ILON WIKLAND</dc:title>
  <cp:lastModifiedBy>Anne Kr</cp:lastModifiedBy>
  <cp:revision>18</cp:revision>
  <dcterms:modified xsi:type="dcterms:W3CDTF">2020-12-20T15:17:17Z</dcterms:modified>
</cp:coreProperties>
</file>